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61" r:id="rId5"/>
    <p:sldId id="260" r:id="rId6"/>
    <p:sldId id="262" r:id="rId7"/>
    <p:sldId id="271" r:id="rId8"/>
    <p:sldId id="263" r:id="rId9"/>
    <p:sldId id="264" r:id="rId10"/>
    <p:sldId id="265" r:id="rId11"/>
    <p:sldId id="273" r:id="rId12"/>
    <p:sldId id="274" r:id="rId13"/>
    <p:sldId id="275" r:id="rId14"/>
    <p:sldId id="276" r:id="rId15"/>
    <p:sldId id="277" r:id="rId16"/>
    <p:sldId id="266" r:id="rId17"/>
    <p:sldId id="267" r:id="rId18"/>
    <p:sldId id="268" r:id="rId19"/>
    <p:sldId id="269" r:id="rId20"/>
    <p:sldId id="272" r:id="rId21"/>
  </p:sldIdLst>
  <p:sldSz cx="9144000" cy="5143500" type="screen16x9"/>
  <p:notesSz cx="6858000" cy="9144000"/>
  <p:embeddedFontLst>
    <p:embeddedFont>
      <p:font typeface="Fira Sans" panose="020B0503050000020004" pitchFamily="34" charset="0"/>
      <p:regular r:id="rId23"/>
      <p:bold r:id="rId24"/>
      <p:italic r:id="rId25"/>
      <p:boldItalic r:id="rId26"/>
    </p:embeddedFont>
    <p:embeddedFont>
      <p:font typeface="Fira Sans Extra Condensed Medium" panose="020B0604020202020204" charset="0"/>
      <p:regular r:id="rId27"/>
      <p:bold r:id="rId28"/>
      <p:italic r:id="rId29"/>
      <p:boldItalic r:id="rId30"/>
    </p:embeddedFont>
    <p:embeddedFont>
      <p:font typeface="Fira Sans Extra Condensed SemiBold" panose="020B0604020202020204" charset="0"/>
      <p:regular r:id="rId31"/>
      <p:bold r:id="rId32"/>
      <p:italic r:id="rId33"/>
      <p:boldItalic r:id="rId34"/>
    </p:embeddedFont>
    <p:embeddedFont>
      <p:font typeface="Fira Sans Medium" panose="020B0603050000020004" pitchFamily="34" charset="0"/>
      <p:regular r:id="rId35"/>
      <p:bold r:id="rId36"/>
      <p:italic r:id="rId37"/>
      <p:boldItalic r:id="rId38"/>
    </p:embeddedFont>
    <p:embeddedFont>
      <p:font typeface="Lato Light" panose="020F0502020204030203" pitchFamily="34" charset="0"/>
      <p:regular r:id="rId39"/>
      <p:italic r:id="rId40"/>
    </p:embeddedFont>
    <p:embeddedFont>
      <p:font typeface="Microsoft Tai Le" panose="020B0502040204020203" pitchFamily="34"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9">
          <p15:clr>
            <a:srgbClr val="EA4335"/>
          </p15:clr>
        </p15:guide>
        <p15:guide id="2" pos="288">
          <p15:clr>
            <a:srgbClr val="EA4335"/>
          </p15:clr>
        </p15:guide>
        <p15:guide id="3" pos="5472">
          <p15:clr>
            <a:srgbClr val="EA4335"/>
          </p15:clr>
        </p15:guide>
        <p15:guide id="4" orient="horz" pos="2984">
          <p15:clr>
            <a:srgbClr val="EA4335"/>
          </p15:clr>
        </p15:guide>
        <p15:guide id="5" orient="horz" pos="5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432" y="-186"/>
      </p:cViewPr>
      <p:guideLst>
        <p:guide orient="horz" pos="259"/>
        <p:guide pos="288"/>
        <p:guide pos="5472"/>
        <p:guide orient="horz" pos="2984"/>
        <p:guide orient="horz" pos="50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92929026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92929026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92929026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92929026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156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92929026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92929026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4729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92929026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92929026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8775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92929026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92929026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20585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92929026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92929026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9781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929290261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929290261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929290261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929290261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5"/>
        <p:cNvGrpSpPr/>
        <p:nvPr/>
      </p:nvGrpSpPr>
      <p:grpSpPr>
        <a:xfrm>
          <a:off x="0" y="0"/>
          <a:ext cx="0" cy="0"/>
          <a:chOff x="0" y="0"/>
          <a:chExt cx="0" cy="0"/>
        </a:xfrm>
      </p:grpSpPr>
      <p:sp>
        <p:nvSpPr>
          <p:cNvPr id="2216" name="Google Shape;2216;g92929026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7" name="Google Shape;2217;g92929026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2"/>
        <p:cNvGrpSpPr/>
        <p:nvPr/>
      </p:nvGrpSpPr>
      <p:grpSpPr>
        <a:xfrm>
          <a:off x="0" y="0"/>
          <a:ext cx="0" cy="0"/>
          <a:chOff x="0" y="0"/>
          <a:chExt cx="0" cy="0"/>
        </a:xfrm>
      </p:grpSpPr>
      <p:sp>
        <p:nvSpPr>
          <p:cNvPr id="2273" name="Google Shape;2273;g929290261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4" name="Google Shape;2274;g929290261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91ed6c2d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91ed6c2d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9026751953_0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9026751953_0_1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9026751953_0_1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9026751953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9026751953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9026751953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9"/>
        <p:cNvGrpSpPr/>
        <p:nvPr/>
      </p:nvGrpSpPr>
      <p:grpSpPr>
        <a:xfrm>
          <a:off x="0" y="0"/>
          <a:ext cx="0" cy="0"/>
          <a:chOff x="0" y="0"/>
          <a:chExt cx="0" cy="0"/>
        </a:xfrm>
      </p:grpSpPr>
      <p:sp>
        <p:nvSpPr>
          <p:cNvPr id="2370" name="Google Shape;2370;g92a1ad2113_0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1" name="Google Shape;2371;g92a1ad2113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929290261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929290261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54" name="Google Shape;54;p13"/>
          <p:cNvGrpSpPr/>
          <p:nvPr/>
        </p:nvGrpSpPr>
        <p:grpSpPr>
          <a:xfrm>
            <a:off x="5381011" y="87636"/>
            <a:ext cx="3601624" cy="2580260"/>
            <a:chOff x="2523825" y="1354400"/>
            <a:chExt cx="4476450" cy="3155825"/>
          </a:xfrm>
        </p:grpSpPr>
        <p:sp>
          <p:nvSpPr>
            <p:cNvPr id="55" name="Google Shape;55;p13"/>
            <p:cNvSpPr/>
            <p:nvPr/>
          </p:nvSpPr>
          <p:spPr>
            <a:xfrm>
              <a:off x="5135725" y="2136600"/>
              <a:ext cx="424400" cy="668250"/>
            </a:xfrm>
            <a:custGeom>
              <a:avLst/>
              <a:gdLst/>
              <a:ahLst/>
              <a:cxnLst/>
              <a:rect l="l" t="t" r="r" b="b"/>
              <a:pathLst>
                <a:path w="16976" h="26730" extrusionOk="0">
                  <a:moveTo>
                    <a:pt x="159" y="1"/>
                  </a:moveTo>
                  <a:cubicBezTo>
                    <a:pt x="96" y="1"/>
                    <a:pt x="1" y="64"/>
                    <a:pt x="1" y="159"/>
                  </a:cubicBezTo>
                  <a:lnTo>
                    <a:pt x="1" y="16500"/>
                  </a:lnTo>
                  <a:cubicBezTo>
                    <a:pt x="1" y="16564"/>
                    <a:pt x="33" y="16595"/>
                    <a:pt x="64" y="16627"/>
                  </a:cubicBezTo>
                  <a:lnTo>
                    <a:pt x="10103" y="26698"/>
                  </a:lnTo>
                  <a:cubicBezTo>
                    <a:pt x="10135" y="26730"/>
                    <a:pt x="10198" y="26730"/>
                    <a:pt x="10230" y="26730"/>
                  </a:cubicBezTo>
                  <a:lnTo>
                    <a:pt x="16817" y="26730"/>
                  </a:lnTo>
                  <a:cubicBezTo>
                    <a:pt x="16912" y="26730"/>
                    <a:pt x="16975" y="26666"/>
                    <a:pt x="16975" y="26571"/>
                  </a:cubicBezTo>
                  <a:cubicBezTo>
                    <a:pt x="16975" y="26476"/>
                    <a:pt x="16880" y="26413"/>
                    <a:pt x="16817" y="26413"/>
                  </a:cubicBezTo>
                  <a:lnTo>
                    <a:pt x="10293" y="26413"/>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5908450" y="1686925"/>
              <a:ext cx="424400" cy="544725"/>
            </a:xfrm>
            <a:custGeom>
              <a:avLst/>
              <a:gdLst/>
              <a:ahLst/>
              <a:cxnLst/>
              <a:rect l="l" t="t" r="r" b="b"/>
              <a:pathLst>
                <a:path w="16976" h="21789" extrusionOk="0">
                  <a:moveTo>
                    <a:pt x="16817" y="0"/>
                  </a:moveTo>
                  <a:cubicBezTo>
                    <a:pt x="16722" y="0"/>
                    <a:pt x="16627" y="63"/>
                    <a:pt x="16627" y="158"/>
                  </a:cubicBezTo>
                  <a:lnTo>
                    <a:pt x="16627" y="11496"/>
                  </a:lnTo>
                  <a:lnTo>
                    <a:pt x="6683" y="21440"/>
                  </a:lnTo>
                  <a:lnTo>
                    <a:pt x="191" y="21440"/>
                  </a:lnTo>
                  <a:cubicBezTo>
                    <a:pt x="96" y="21440"/>
                    <a:pt x="1" y="21535"/>
                    <a:pt x="1" y="21598"/>
                  </a:cubicBezTo>
                  <a:cubicBezTo>
                    <a:pt x="1" y="21693"/>
                    <a:pt x="64" y="21788"/>
                    <a:pt x="159" y="21788"/>
                  </a:cubicBezTo>
                  <a:lnTo>
                    <a:pt x="6746" y="21788"/>
                  </a:lnTo>
                  <a:cubicBezTo>
                    <a:pt x="6778" y="21788"/>
                    <a:pt x="6841" y="21757"/>
                    <a:pt x="6873" y="21725"/>
                  </a:cubicBezTo>
                  <a:lnTo>
                    <a:pt x="16912" y="11686"/>
                  </a:lnTo>
                  <a:cubicBezTo>
                    <a:pt x="16944" y="11654"/>
                    <a:pt x="16975" y="11591"/>
                    <a:pt x="16975" y="11559"/>
                  </a:cubicBezTo>
                  <a:lnTo>
                    <a:pt x="16975" y="158"/>
                  </a:lnTo>
                  <a:cubicBezTo>
                    <a:pt x="16975" y="63"/>
                    <a:pt x="16880" y="0"/>
                    <a:pt x="168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5649575" y="1566175"/>
              <a:ext cx="265250" cy="530875"/>
            </a:xfrm>
            <a:custGeom>
              <a:avLst/>
              <a:gdLst/>
              <a:ahLst/>
              <a:cxnLst/>
              <a:rect l="l" t="t" r="r" b="b"/>
              <a:pathLst>
                <a:path w="10610" h="21235" extrusionOk="0">
                  <a:moveTo>
                    <a:pt x="174" y="1"/>
                  </a:moveTo>
                  <a:cubicBezTo>
                    <a:pt x="135" y="1"/>
                    <a:pt x="95" y="16"/>
                    <a:pt x="63" y="48"/>
                  </a:cubicBezTo>
                  <a:cubicBezTo>
                    <a:pt x="0" y="111"/>
                    <a:pt x="0" y="206"/>
                    <a:pt x="63" y="270"/>
                  </a:cubicBezTo>
                  <a:lnTo>
                    <a:pt x="10293" y="10499"/>
                  </a:lnTo>
                  <a:lnTo>
                    <a:pt x="10293" y="21076"/>
                  </a:lnTo>
                  <a:cubicBezTo>
                    <a:pt x="10293" y="21171"/>
                    <a:pt x="10356" y="21235"/>
                    <a:pt x="10451" y="21235"/>
                  </a:cubicBezTo>
                  <a:cubicBezTo>
                    <a:pt x="10546" y="21235"/>
                    <a:pt x="10609" y="21171"/>
                    <a:pt x="10609" y="21076"/>
                  </a:cubicBezTo>
                  <a:lnTo>
                    <a:pt x="10609" y="10435"/>
                  </a:lnTo>
                  <a:cubicBezTo>
                    <a:pt x="10609" y="10404"/>
                    <a:pt x="10609" y="10340"/>
                    <a:pt x="10578" y="10309"/>
                  </a:cubicBezTo>
                  <a:lnTo>
                    <a:pt x="285" y="48"/>
                  </a:lnTo>
                  <a:cubicBezTo>
                    <a:pt x="253" y="16"/>
                    <a:pt x="214" y="1"/>
                    <a:pt x="17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5423925" y="1354400"/>
              <a:ext cx="266825" cy="266825"/>
            </a:xfrm>
            <a:custGeom>
              <a:avLst/>
              <a:gdLst/>
              <a:ahLst/>
              <a:cxnLst/>
              <a:rect l="l" t="t" r="r" b="b"/>
              <a:pathLst>
                <a:path w="10673" h="10673" extrusionOk="0">
                  <a:moveTo>
                    <a:pt x="5352" y="317"/>
                  </a:moveTo>
                  <a:cubicBezTo>
                    <a:pt x="8108" y="317"/>
                    <a:pt x="10356" y="2565"/>
                    <a:pt x="10356" y="5320"/>
                  </a:cubicBezTo>
                  <a:cubicBezTo>
                    <a:pt x="10356" y="8076"/>
                    <a:pt x="8108" y="10324"/>
                    <a:pt x="5352" y="10324"/>
                  </a:cubicBezTo>
                  <a:cubicBezTo>
                    <a:pt x="2597" y="10324"/>
                    <a:pt x="349" y="8076"/>
                    <a:pt x="349" y="5320"/>
                  </a:cubicBezTo>
                  <a:cubicBezTo>
                    <a:pt x="349" y="2565"/>
                    <a:pt x="2597" y="317"/>
                    <a:pt x="5352" y="317"/>
                  </a:cubicBezTo>
                  <a:close/>
                  <a:moveTo>
                    <a:pt x="5352" y="0"/>
                  </a:moveTo>
                  <a:cubicBezTo>
                    <a:pt x="2407" y="0"/>
                    <a:pt x="0" y="2375"/>
                    <a:pt x="0" y="5320"/>
                  </a:cubicBezTo>
                  <a:cubicBezTo>
                    <a:pt x="0" y="8266"/>
                    <a:pt x="2407" y="10673"/>
                    <a:pt x="5352" y="10673"/>
                  </a:cubicBezTo>
                  <a:cubicBezTo>
                    <a:pt x="8298" y="10673"/>
                    <a:pt x="10673" y="8266"/>
                    <a:pt x="10673" y="5320"/>
                  </a:cubicBezTo>
                  <a:cubicBezTo>
                    <a:pt x="10673" y="2375"/>
                    <a:pt x="8298" y="0"/>
                    <a:pt x="53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5454000" y="1392975"/>
              <a:ext cx="206675" cy="188875"/>
            </a:xfrm>
            <a:custGeom>
              <a:avLst/>
              <a:gdLst/>
              <a:ahLst/>
              <a:cxnLst/>
              <a:rect l="l" t="t" r="r" b="b"/>
              <a:pathLst>
                <a:path w="8267" h="7555" extrusionOk="0">
                  <a:moveTo>
                    <a:pt x="4134" y="1"/>
                  </a:moveTo>
                  <a:cubicBezTo>
                    <a:pt x="3168" y="1"/>
                    <a:pt x="2202" y="373"/>
                    <a:pt x="1458" y="1117"/>
                  </a:cubicBezTo>
                  <a:cubicBezTo>
                    <a:pt x="1" y="2574"/>
                    <a:pt x="1" y="4981"/>
                    <a:pt x="1458" y="6438"/>
                  </a:cubicBezTo>
                  <a:cubicBezTo>
                    <a:pt x="2202" y="7182"/>
                    <a:pt x="3168" y="7554"/>
                    <a:pt x="4134" y="7554"/>
                  </a:cubicBezTo>
                  <a:cubicBezTo>
                    <a:pt x="5100" y="7554"/>
                    <a:pt x="6065" y="7182"/>
                    <a:pt x="6810" y="6438"/>
                  </a:cubicBezTo>
                  <a:cubicBezTo>
                    <a:pt x="8266" y="4981"/>
                    <a:pt x="8266" y="2574"/>
                    <a:pt x="6810" y="1117"/>
                  </a:cubicBezTo>
                  <a:cubicBezTo>
                    <a:pt x="6065" y="373"/>
                    <a:pt x="5100" y="1"/>
                    <a:pt x="413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2750250" y="4349475"/>
              <a:ext cx="4052875" cy="160750"/>
            </a:xfrm>
            <a:custGeom>
              <a:avLst/>
              <a:gdLst/>
              <a:ahLst/>
              <a:cxnLst/>
              <a:rect l="l" t="t" r="r" b="b"/>
              <a:pathLst>
                <a:path w="162115" h="6430" extrusionOk="0">
                  <a:moveTo>
                    <a:pt x="81074" y="1"/>
                  </a:moveTo>
                  <a:cubicBezTo>
                    <a:pt x="36294" y="1"/>
                    <a:pt x="1" y="1426"/>
                    <a:pt x="1" y="3199"/>
                  </a:cubicBezTo>
                  <a:cubicBezTo>
                    <a:pt x="1" y="5004"/>
                    <a:pt x="36294" y="6429"/>
                    <a:pt x="81074" y="6429"/>
                  </a:cubicBezTo>
                  <a:cubicBezTo>
                    <a:pt x="125822" y="6429"/>
                    <a:pt x="162115" y="5004"/>
                    <a:pt x="162115" y="3199"/>
                  </a:cubicBezTo>
                  <a:cubicBezTo>
                    <a:pt x="162115" y="1426"/>
                    <a:pt x="125822" y="1"/>
                    <a:pt x="8107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2523825" y="3132600"/>
              <a:ext cx="443400" cy="216175"/>
            </a:xfrm>
            <a:custGeom>
              <a:avLst/>
              <a:gdLst/>
              <a:ahLst/>
              <a:cxnLst/>
              <a:rect l="l" t="t" r="r" b="b"/>
              <a:pathLst>
                <a:path w="17736" h="8647" extrusionOk="0">
                  <a:moveTo>
                    <a:pt x="2756" y="0"/>
                  </a:moveTo>
                  <a:cubicBezTo>
                    <a:pt x="1236" y="0"/>
                    <a:pt x="1" y="1236"/>
                    <a:pt x="1" y="2756"/>
                  </a:cubicBezTo>
                  <a:lnTo>
                    <a:pt x="1" y="5891"/>
                  </a:lnTo>
                  <a:cubicBezTo>
                    <a:pt x="1" y="7411"/>
                    <a:pt x="1236" y="8646"/>
                    <a:pt x="2756" y="8646"/>
                  </a:cubicBezTo>
                  <a:lnTo>
                    <a:pt x="14980" y="8646"/>
                  </a:lnTo>
                  <a:cubicBezTo>
                    <a:pt x="16500" y="8646"/>
                    <a:pt x="17735" y="7411"/>
                    <a:pt x="17735" y="5891"/>
                  </a:cubicBezTo>
                  <a:lnTo>
                    <a:pt x="17735" y="2756"/>
                  </a:lnTo>
                  <a:cubicBezTo>
                    <a:pt x="17735" y="1236"/>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2632300" y="3202275"/>
              <a:ext cx="124325" cy="24575"/>
            </a:xfrm>
            <a:custGeom>
              <a:avLst/>
              <a:gdLst/>
              <a:ahLst/>
              <a:cxnLst/>
              <a:rect l="l" t="t" r="r" b="b"/>
              <a:pathLst>
                <a:path w="4973" h="983" extrusionOk="0">
                  <a:moveTo>
                    <a:pt x="507" y="0"/>
                  </a:moveTo>
                  <a:cubicBezTo>
                    <a:pt x="222" y="0"/>
                    <a:pt x="0" y="222"/>
                    <a:pt x="0" y="475"/>
                  </a:cubicBezTo>
                  <a:cubicBezTo>
                    <a:pt x="0" y="760"/>
                    <a:pt x="222" y="982"/>
                    <a:pt x="507" y="982"/>
                  </a:cubicBezTo>
                  <a:lnTo>
                    <a:pt x="4466" y="982"/>
                  </a:lnTo>
                  <a:cubicBezTo>
                    <a:pt x="4751" y="982"/>
                    <a:pt x="4972" y="760"/>
                    <a:pt x="4972" y="475"/>
                  </a:cubicBezTo>
                  <a:cubicBezTo>
                    <a:pt x="4972" y="222"/>
                    <a:pt x="4751" y="0"/>
                    <a:pt x="4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2788275" y="3202275"/>
              <a:ext cx="68900" cy="24575"/>
            </a:xfrm>
            <a:custGeom>
              <a:avLst/>
              <a:gdLst/>
              <a:ahLst/>
              <a:cxnLst/>
              <a:rect l="l" t="t" r="r" b="b"/>
              <a:pathLst>
                <a:path w="2756" h="983" extrusionOk="0">
                  <a:moveTo>
                    <a:pt x="507" y="0"/>
                  </a:moveTo>
                  <a:cubicBezTo>
                    <a:pt x="222" y="0"/>
                    <a:pt x="0" y="222"/>
                    <a:pt x="0" y="475"/>
                  </a:cubicBezTo>
                  <a:cubicBezTo>
                    <a:pt x="0" y="760"/>
                    <a:pt x="222" y="982"/>
                    <a:pt x="507" y="982"/>
                  </a:cubicBezTo>
                  <a:lnTo>
                    <a:pt x="2249" y="982"/>
                  </a:lnTo>
                  <a:cubicBezTo>
                    <a:pt x="2534" y="982"/>
                    <a:pt x="2755" y="760"/>
                    <a:pt x="2755" y="475"/>
                  </a:cubicBezTo>
                  <a:cubicBezTo>
                    <a:pt x="2755" y="222"/>
                    <a:pt x="2502" y="0"/>
                    <a:pt x="2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2703550" y="3253725"/>
              <a:ext cx="153625" cy="25375"/>
            </a:xfrm>
            <a:custGeom>
              <a:avLst/>
              <a:gdLst/>
              <a:ahLst/>
              <a:cxnLst/>
              <a:rect l="l" t="t" r="r" b="b"/>
              <a:pathLst>
                <a:path w="6145" h="1015" extrusionOk="0">
                  <a:moveTo>
                    <a:pt x="507" y="1"/>
                  </a:moveTo>
                  <a:cubicBezTo>
                    <a:pt x="222" y="1"/>
                    <a:pt x="0" y="222"/>
                    <a:pt x="0" y="507"/>
                  </a:cubicBezTo>
                  <a:cubicBezTo>
                    <a:pt x="0" y="793"/>
                    <a:pt x="222" y="1014"/>
                    <a:pt x="507" y="1014"/>
                  </a:cubicBezTo>
                  <a:lnTo>
                    <a:pt x="5638" y="1014"/>
                  </a:lnTo>
                  <a:cubicBezTo>
                    <a:pt x="5923" y="1014"/>
                    <a:pt x="6144" y="793"/>
                    <a:pt x="6113" y="507"/>
                  </a:cubicBezTo>
                  <a:cubicBezTo>
                    <a:pt x="6113" y="222"/>
                    <a:pt x="5891" y="1"/>
                    <a:pt x="56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5697075" y="2062200"/>
              <a:ext cx="443375" cy="215375"/>
            </a:xfrm>
            <a:custGeom>
              <a:avLst/>
              <a:gdLst/>
              <a:ahLst/>
              <a:cxnLst/>
              <a:rect l="l" t="t" r="r" b="b"/>
              <a:pathLst>
                <a:path w="17735" h="8615" extrusionOk="0">
                  <a:moveTo>
                    <a:pt x="2724" y="0"/>
                  </a:moveTo>
                  <a:cubicBezTo>
                    <a:pt x="1204" y="0"/>
                    <a:pt x="0" y="1204"/>
                    <a:pt x="0" y="2724"/>
                  </a:cubicBezTo>
                  <a:lnTo>
                    <a:pt x="0" y="5859"/>
                  </a:lnTo>
                  <a:cubicBezTo>
                    <a:pt x="0" y="7379"/>
                    <a:pt x="1204" y="8614"/>
                    <a:pt x="2724" y="8614"/>
                  </a:cubicBezTo>
                  <a:lnTo>
                    <a:pt x="14980" y="8614"/>
                  </a:lnTo>
                  <a:cubicBezTo>
                    <a:pt x="16500" y="8614"/>
                    <a:pt x="17735" y="7379"/>
                    <a:pt x="17735" y="5859"/>
                  </a:cubicBezTo>
                  <a:lnTo>
                    <a:pt x="17735" y="2724"/>
                  </a:lnTo>
                  <a:cubicBezTo>
                    <a:pt x="17735" y="1204"/>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5754075" y="2127100"/>
              <a:ext cx="99775" cy="25375"/>
            </a:xfrm>
            <a:custGeom>
              <a:avLst/>
              <a:gdLst/>
              <a:ahLst/>
              <a:cxnLst/>
              <a:rect l="l" t="t" r="r" b="b"/>
              <a:pathLst>
                <a:path w="3991" h="1015" extrusionOk="0">
                  <a:moveTo>
                    <a:pt x="507" y="1"/>
                  </a:moveTo>
                  <a:cubicBezTo>
                    <a:pt x="254" y="1"/>
                    <a:pt x="0" y="254"/>
                    <a:pt x="0" y="508"/>
                  </a:cubicBezTo>
                  <a:cubicBezTo>
                    <a:pt x="0" y="793"/>
                    <a:pt x="254" y="1014"/>
                    <a:pt x="507" y="1014"/>
                  </a:cubicBezTo>
                  <a:lnTo>
                    <a:pt x="3516" y="1014"/>
                  </a:lnTo>
                  <a:cubicBezTo>
                    <a:pt x="3769" y="1014"/>
                    <a:pt x="3991" y="793"/>
                    <a:pt x="3991" y="508"/>
                  </a:cubicBezTo>
                  <a:cubicBezTo>
                    <a:pt x="3991" y="254"/>
                    <a:pt x="3769"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5879175" y="2127100"/>
              <a:ext cx="63350" cy="25375"/>
            </a:xfrm>
            <a:custGeom>
              <a:avLst/>
              <a:gdLst/>
              <a:ahLst/>
              <a:cxnLst/>
              <a:rect l="l" t="t" r="r" b="b"/>
              <a:pathLst>
                <a:path w="2534" h="1015" extrusionOk="0">
                  <a:moveTo>
                    <a:pt x="507" y="1"/>
                  </a:moveTo>
                  <a:cubicBezTo>
                    <a:pt x="222" y="1"/>
                    <a:pt x="0" y="254"/>
                    <a:pt x="0" y="508"/>
                  </a:cubicBezTo>
                  <a:cubicBezTo>
                    <a:pt x="0" y="793"/>
                    <a:pt x="222" y="1014"/>
                    <a:pt x="507" y="1014"/>
                  </a:cubicBezTo>
                  <a:lnTo>
                    <a:pt x="2027" y="1014"/>
                  </a:lnTo>
                  <a:cubicBezTo>
                    <a:pt x="2312" y="1014"/>
                    <a:pt x="2534" y="793"/>
                    <a:pt x="2534" y="508"/>
                  </a:cubicBezTo>
                  <a:cubicBezTo>
                    <a:pt x="2534" y="254"/>
                    <a:pt x="2312" y="1"/>
                    <a:pt x="20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a:off x="6028800" y="2127100"/>
              <a:ext cx="53875" cy="25375"/>
            </a:xfrm>
            <a:custGeom>
              <a:avLst/>
              <a:gdLst/>
              <a:ahLst/>
              <a:cxnLst/>
              <a:rect l="l" t="t" r="r" b="b"/>
              <a:pathLst>
                <a:path w="2155" h="1015" extrusionOk="0">
                  <a:moveTo>
                    <a:pt x="507" y="1"/>
                  </a:moveTo>
                  <a:cubicBezTo>
                    <a:pt x="222" y="1"/>
                    <a:pt x="1" y="254"/>
                    <a:pt x="1" y="508"/>
                  </a:cubicBezTo>
                  <a:cubicBezTo>
                    <a:pt x="1" y="793"/>
                    <a:pt x="222" y="1014"/>
                    <a:pt x="507" y="1014"/>
                  </a:cubicBezTo>
                  <a:lnTo>
                    <a:pt x="1647" y="1014"/>
                  </a:lnTo>
                  <a:cubicBezTo>
                    <a:pt x="1932" y="1014"/>
                    <a:pt x="2154" y="793"/>
                    <a:pt x="2154" y="508"/>
                  </a:cubicBezTo>
                  <a:cubicBezTo>
                    <a:pt x="2154" y="254"/>
                    <a:pt x="1932" y="1"/>
                    <a:pt x="16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5879175" y="2186500"/>
              <a:ext cx="136200" cy="25350"/>
            </a:xfrm>
            <a:custGeom>
              <a:avLst/>
              <a:gdLst/>
              <a:ahLst/>
              <a:cxnLst/>
              <a:rect l="l" t="t" r="r" b="b"/>
              <a:pathLst>
                <a:path w="5448" h="1014" extrusionOk="0">
                  <a:moveTo>
                    <a:pt x="507" y="0"/>
                  </a:moveTo>
                  <a:cubicBezTo>
                    <a:pt x="222" y="0"/>
                    <a:pt x="0" y="253"/>
                    <a:pt x="0" y="507"/>
                  </a:cubicBezTo>
                  <a:cubicBezTo>
                    <a:pt x="0" y="792"/>
                    <a:pt x="222" y="1014"/>
                    <a:pt x="507" y="1014"/>
                  </a:cubicBezTo>
                  <a:lnTo>
                    <a:pt x="4972" y="1014"/>
                  </a:lnTo>
                  <a:cubicBezTo>
                    <a:pt x="5226" y="1014"/>
                    <a:pt x="5447" y="792"/>
                    <a:pt x="5447" y="507"/>
                  </a:cubicBezTo>
                  <a:cubicBezTo>
                    <a:pt x="5447" y="253"/>
                    <a:pt x="5226" y="0"/>
                    <a:pt x="4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3475475" y="2363050"/>
              <a:ext cx="443400" cy="215375"/>
            </a:xfrm>
            <a:custGeom>
              <a:avLst/>
              <a:gdLst/>
              <a:ahLst/>
              <a:cxnLst/>
              <a:rect l="l" t="t" r="r" b="b"/>
              <a:pathLst>
                <a:path w="17736" h="8615" extrusionOk="0">
                  <a:moveTo>
                    <a:pt x="2756" y="0"/>
                  </a:moveTo>
                  <a:cubicBezTo>
                    <a:pt x="1236" y="0"/>
                    <a:pt x="1" y="1204"/>
                    <a:pt x="1" y="2724"/>
                  </a:cubicBezTo>
                  <a:lnTo>
                    <a:pt x="1" y="5859"/>
                  </a:lnTo>
                  <a:cubicBezTo>
                    <a:pt x="1" y="7379"/>
                    <a:pt x="1236" y="8614"/>
                    <a:pt x="2756" y="8614"/>
                  </a:cubicBezTo>
                  <a:lnTo>
                    <a:pt x="15012" y="8614"/>
                  </a:lnTo>
                  <a:cubicBezTo>
                    <a:pt x="16532" y="8614"/>
                    <a:pt x="17736" y="7379"/>
                    <a:pt x="17736" y="5859"/>
                  </a:cubicBezTo>
                  <a:lnTo>
                    <a:pt x="17736" y="2724"/>
                  </a:lnTo>
                  <a:cubicBezTo>
                    <a:pt x="17736" y="1204"/>
                    <a:pt x="16532" y="0"/>
                    <a:pt x="1501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3568125" y="2419250"/>
              <a:ext cx="64150" cy="25375"/>
            </a:xfrm>
            <a:custGeom>
              <a:avLst/>
              <a:gdLst/>
              <a:ahLst/>
              <a:cxnLst/>
              <a:rect l="l" t="t" r="r" b="b"/>
              <a:pathLst>
                <a:path w="2566" h="1015" extrusionOk="0">
                  <a:moveTo>
                    <a:pt x="507" y="1"/>
                  </a:moveTo>
                  <a:cubicBezTo>
                    <a:pt x="222" y="1"/>
                    <a:pt x="0" y="222"/>
                    <a:pt x="0" y="507"/>
                  </a:cubicBezTo>
                  <a:cubicBezTo>
                    <a:pt x="0" y="792"/>
                    <a:pt x="222" y="1014"/>
                    <a:pt x="507" y="1014"/>
                  </a:cubicBezTo>
                  <a:lnTo>
                    <a:pt x="2059" y="1014"/>
                  </a:lnTo>
                  <a:cubicBezTo>
                    <a:pt x="2344" y="1014"/>
                    <a:pt x="2565" y="792"/>
                    <a:pt x="2565" y="507"/>
                  </a:cubicBezTo>
                  <a:cubicBezTo>
                    <a:pt x="2565" y="222"/>
                    <a:pt x="2344" y="1"/>
                    <a:pt x="2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3671050" y="2419250"/>
              <a:ext cx="45925" cy="25375"/>
            </a:xfrm>
            <a:custGeom>
              <a:avLst/>
              <a:gdLst/>
              <a:ahLst/>
              <a:cxnLst/>
              <a:rect l="l" t="t" r="r" b="b"/>
              <a:pathLst>
                <a:path w="1837" h="1015" extrusionOk="0">
                  <a:moveTo>
                    <a:pt x="475" y="1"/>
                  </a:moveTo>
                  <a:cubicBezTo>
                    <a:pt x="222" y="1"/>
                    <a:pt x="0" y="222"/>
                    <a:pt x="0" y="507"/>
                  </a:cubicBezTo>
                  <a:cubicBezTo>
                    <a:pt x="0" y="792"/>
                    <a:pt x="222" y="1014"/>
                    <a:pt x="475" y="1014"/>
                  </a:cubicBezTo>
                  <a:lnTo>
                    <a:pt x="1362" y="1014"/>
                  </a:lnTo>
                  <a:cubicBezTo>
                    <a:pt x="1615" y="1014"/>
                    <a:pt x="1837" y="792"/>
                    <a:pt x="1837" y="507"/>
                  </a:cubicBezTo>
                  <a:cubicBezTo>
                    <a:pt x="1837" y="222"/>
                    <a:pt x="1615" y="1"/>
                    <a:pt x="1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3663125" y="2476250"/>
              <a:ext cx="119575" cy="25375"/>
            </a:xfrm>
            <a:custGeom>
              <a:avLst/>
              <a:gdLst/>
              <a:ahLst/>
              <a:cxnLst/>
              <a:rect l="l" t="t" r="r" b="b"/>
              <a:pathLst>
                <a:path w="4783" h="1015" extrusionOk="0">
                  <a:moveTo>
                    <a:pt x="507" y="1"/>
                  </a:moveTo>
                  <a:cubicBezTo>
                    <a:pt x="222" y="1"/>
                    <a:pt x="0" y="223"/>
                    <a:pt x="0" y="508"/>
                  </a:cubicBezTo>
                  <a:cubicBezTo>
                    <a:pt x="0" y="761"/>
                    <a:pt x="222" y="1014"/>
                    <a:pt x="507" y="1014"/>
                  </a:cubicBezTo>
                  <a:lnTo>
                    <a:pt x="4276" y="1014"/>
                  </a:lnTo>
                  <a:cubicBezTo>
                    <a:pt x="4561" y="1014"/>
                    <a:pt x="4782" y="793"/>
                    <a:pt x="4782" y="508"/>
                  </a:cubicBezTo>
                  <a:cubicBezTo>
                    <a:pt x="4782" y="223"/>
                    <a:pt x="4561" y="1"/>
                    <a:pt x="4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3815925" y="2476250"/>
              <a:ext cx="52275" cy="25375"/>
            </a:xfrm>
            <a:custGeom>
              <a:avLst/>
              <a:gdLst/>
              <a:ahLst/>
              <a:cxnLst/>
              <a:rect l="l" t="t" r="r" b="b"/>
              <a:pathLst>
                <a:path w="2091" h="1015" extrusionOk="0">
                  <a:moveTo>
                    <a:pt x="476" y="1"/>
                  </a:moveTo>
                  <a:cubicBezTo>
                    <a:pt x="222" y="1"/>
                    <a:pt x="1" y="223"/>
                    <a:pt x="1" y="508"/>
                  </a:cubicBezTo>
                  <a:cubicBezTo>
                    <a:pt x="1" y="761"/>
                    <a:pt x="222" y="1014"/>
                    <a:pt x="476" y="1014"/>
                  </a:cubicBezTo>
                  <a:lnTo>
                    <a:pt x="1584" y="1014"/>
                  </a:lnTo>
                  <a:cubicBezTo>
                    <a:pt x="1869" y="1014"/>
                    <a:pt x="2091" y="793"/>
                    <a:pt x="2091" y="508"/>
                  </a:cubicBezTo>
                  <a:cubicBezTo>
                    <a:pt x="2091" y="223"/>
                    <a:pt x="1869"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5309925" y="2437475"/>
              <a:ext cx="1383150" cy="1963475"/>
            </a:xfrm>
            <a:custGeom>
              <a:avLst/>
              <a:gdLst/>
              <a:ahLst/>
              <a:cxnLst/>
              <a:rect l="l" t="t" r="r" b="b"/>
              <a:pathLst>
                <a:path w="55326" h="78539" extrusionOk="0">
                  <a:moveTo>
                    <a:pt x="4339" y="0"/>
                  </a:moveTo>
                  <a:cubicBezTo>
                    <a:pt x="1964" y="0"/>
                    <a:pt x="0" y="1932"/>
                    <a:pt x="0" y="4339"/>
                  </a:cubicBezTo>
                  <a:lnTo>
                    <a:pt x="0" y="74169"/>
                  </a:lnTo>
                  <a:cubicBezTo>
                    <a:pt x="0" y="76576"/>
                    <a:pt x="1964" y="78539"/>
                    <a:pt x="4339" y="78539"/>
                  </a:cubicBezTo>
                  <a:lnTo>
                    <a:pt x="50987" y="78539"/>
                  </a:lnTo>
                  <a:cubicBezTo>
                    <a:pt x="53394" y="78539"/>
                    <a:pt x="55326" y="76576"/>
                    <a:pt x="55326" y="74169"/>
                  </a:cubicBezTo>
                  <a:lnTo>
                    <a:pt x="55326" y="4339"/>
                  </a:lnTo>
                  <a:cubicBezTo>
                    <a:pt x="55326" y="1932"/>
                    <a:pt x="53394" y="0"/>
                    <a:pt x="5098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5408875" y="2618775"/>
              <a:ext cx="1170200" cy="1618300"/>
            </a:xfrm>
            <a:custGeom>
              <a:avLst/>
              <a:gdLst/>
              <a:ahLst/>
              <a:cxnLst/>
              <a:rect l="l" t="t" r="r" b="b"/>
              <a:pathLst>
                <a:path w="46808" h="64732" extrusionOk="0">
                  <a:moveTo>
                    <a:pt x="1" y="0"/>
                  </a:moveTo>
                  <a:lnTo>
                    <a:pt x="1" y="64732"/>
                  </a:lnTo>
                  <a:lnTo>
                    <a:pt x="46808" y="64732"/>
                  </a:lnTo>
                  <a:lnTo>
                    <a:pt x="468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5484100" y="2655975"/>
              <a:ext cx="1052225" cy="1524900"/>
            </a:xfrm>
            <a:custGeom>
              <a:avLst/>
              <a:gdLst/>
              <a:ahLst/>
              <a:cxnLst/>
              <a:rect l="l" t="t" r="r" b="b"/>
              <a:pathLst>
                <a:path w="42089" h="60996" extrusionOk="0">
                  <a:moveTo>
                    <a:pt x="41708" y="317"/>
                  </a:moveTo>
                  <a:lnTo>
                    <a:pt x="41708" y="60647"/>
                  </a:lnTo>
                  <a:lnTo>
                    <a:pt x="349" y="60647"/>
                  </a:lnTo>
                  <a:lnTo>
                    <a:pt x="349" y="317"/>
                  </a:lnTo>
                  <a:close/>
                  <a:moveTo>
                    <a:pt x="0" y="1"/>
                  </a:moveTo>
                  <a:lnTo>
                    <a:pt x="0" y="60995"/>
                  </a:lnTo>
                  <a:lnTo>
                    <a:pt x="42088" y="60995"/>
                  </a:lnTo>
                  <a:lnTo>
                    <a:pt x="4208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5488050" y="3919575"/>
              <a:ext cx="1043525" cy="8725"/>
            </a:xfrm>
            <a:custGeom>
              <a:avLst/>
              <a:gdLst/>
              <a:ahLst/>
              <a:cxnLst/>
              <a:rect l="l" t="t" r="r" b="b"/>
              <a:pathLst>
                <a:path w="41741" h="349" extrusionOk="0">
                  <a:moveTo>
                    <a:pt x="1" y="0"/>
                  </a:moveTo>
                  <a:lnTo>
                    <a:pt x="1" y="349"/>
                  </a:lnTo>
                  <a:lnTo>
                    <a:pt x="41740" y="349"/>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5488050" y="3667000"/>
              <a:ext cx="1043525" cy="7950"/>
            </a:xfrm>
            <a:custGeom>
              <a:avLst/>
              <a:gdLst/>
              <a:ahLst/>
              <a:cxnLst/>
              <a:rect l="l" t="t" r="r" b="b"/>
              <a:pathLst>
                <a:path w="41741" h="318" extrusionOk="0">
                  <a:moveTo>
                    <a:pt x="1" y="1"/>
                  </a:moveTo>
                  <a:lnTo>
                    <a:pt x="1" y="318"/>
                  </a:lnTo>
                  <a:lnTo>
                    <a:pt x="41740" y="318"/>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5488050" y="3413650"/>
              <a:ext cx="1043525" cy="8750"/>
            </a:xfrm>
            <a:custGeom>
              <a:avLst/>
              <a:gdLst/>
              <a:ahLst/>
              <a:cxnLst/>
              <a:rect l="l" t="t" r="r" b="b"/>
              <a:pathLst>
                <a:path w="41741" h="350"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5488050" y="3161100"/>
              <a:ext cx="1043525" cy="8725"/>
            </a:xfrm>
            <a:custGeom>
              <a:avLst/>
              <a:gdLst/>
              <a:ahLst/>
              <a:cxnLst/>
              <a:rect l="l" t="t" r="r" b="b"/>
              <a:pathLst>
                <a:path w="41741" h="349"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5488050" y="2908550"/>
              <a:ext cx="1043525" cy="7925"/>
            </a:xfrm>
            <a:custGeom>
              <a:avLst/>
              <a:gdLst/>
              <a:ahLst/>
              <a:cxnLst/>
              <a:rect l="l" t="t" r="r" b="b"/>
              <a:pathLst>
                <a:path w="41741" h="317" extrusionOk="0">
                  <a:moveTo>
                    <a:pt x="1" y="0"/>
                  </a:moveTo>
                  <a:lnTo>
                    <a:pt x="1" y="317"/>
                  </a:lnTo>
                  <a:lnTo>
                    <a:pt x="41740" y="317"/>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635340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617922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6005850" y="2659950"/>
              <a:ext cx="8725" cy="1516950"/>
            </a:xfrm>
            <a:custGeom>
              <a:avLst/>
              <a:gdLst/>
              <a:ahLst/>
              <a:cxnLst/>
              <a:rect l="l" t="t" r="r" b="b"/>
              <a:pathLst>
                <a:path w="349" h="60678" extrusionOk="0">
                  <a:moveTo>
                    <a:pt x="0" y="0"/>
                  </a:moveTo>
                  <a:lnTo>
                    <a:pt x="0"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583165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565747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5665400" y="3611600"/>
              <a:ext cx="104525" cy="212200"/>
            </a:xfrm>
            <a:custGeom>
              <a:avLst/>
              <a:gdLst/>
              <a:ahLst/>
              <a:cxnLst/>
              <a:rect l="l" t="t" r="r" b="b"/>
              <a:pathLst>
                <a:path w="4181" h="8488" extrusionOk="0">
                  <a:moveTo>
                    <a:pt x="0" y="0"/>
                  </a:moveTo>
                  <a:lnTo>
                    <a:pt x="0" y="8487"/>
                  </a:lnTo>
                  <a:lnTo>
                    <a:pt x="4181" y="8487"/>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5814250" y="3442950"/>
              <a:ext cx="104525" cy="380850"/>
            </a:xfrm>
            <a:custGeom>
              <a:avLst/>
              <a:gdLst/>
              <a:ahLst/>
              <a:cxnLst/>
              <a:rect l="l" t="t" r="r" b="b"/>
              <a:pathLst>
                <a:path w="4181" h="15234" extrusionOk="0">
                  <a:moveTo>
                    <a:pt x="0" y="1"/>
                  </a:moveTo>
                  <a:lnTo>
                    <a:pt x="0" y="15233"/>
                  </a:lnTo>
                  <a:lnTo>
                    <a:pt x="4181" y="15233"/>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5962300" y="3735900"/>
              <a:ext cx="104525" cy="87900"/>
            </a:xfrm>
            <a:custGeom>
              <a:avLst/>
              <a:gdLst/>
              <a:ahLst/>
              <a:cxnLst/>
              <a:rect l="l" t="t" r="r" b="b"/>
              <a:pathLst>
                <a:path w="4181" h="3516" extrusionOk="0">
                  <a:moveTo>
                    <a:pt x="0" y="0"/>
                  </a:moveTo>
                  <a:lnTo>
                    <a:pt x="0" y="3515"/>
                  </a:lnTo>
                  <a:lnTo>
                    <a:pt x="4181" y="3515"/>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6110350" y="3544300"/>
              <a:ext cx="104525" cy="279500"/>
            </a:xfrm>
            <a:custGeom>
              <a:avLst/>
              <a:gdLst/>
              <a:ahLst/>
              <a:cxnLst/>
              <a:rect l="l" t="t" r="r" b="b"/>
              <a:pathLst>
                <a:path w="4181" h="11180" extrusionOk="0">
                  <a:moveTo>
                    <a:pt x="0" y="0"/>
                  </a:moveTo>
                  <a:lnTo>
                    <a:pt x="0" y="11179"/>
                  </a:lnTo>
                  <a:lnTo>
                    <a:pt x="4181" y="11179"/>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6259200" y="3648800"/>
              <a:ext cx="104525" cy="175000"/>
            </a:xfrm>
            <a:custGeom>
              <a:avLst/>
              <a:gdLst/>
              <a:ahLst/>
              <a:cxnLst/>
              <a:rect l="l" t="t" r="r" b="b"/>
              <a:pathLst>
                <a:path w="4181" h="7000" extrusionOk="0">
                  <a:moveTo>
                    <a:pt x="0" y="1"/>
                  </a:moveTo>
                  <a:lnTo>
                    <a:pt x="0" y="6999"/>
                  </a:lnTo>
                  <a:lnTo>
                    <a:pt x="4181" y="6999"/>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6089775" y="3891850"/>
              <a:ext cx="138575" cy="24575"/>
            </a:xfrm>
            <a:custGeom>
              <a:avLst/>
              <a:gdLst/>
              <a:ahLst/>
              <a:cxnLst/>
              <a:rect l="l" t="t" r="r" b="b"/>
              <a:pathLst>
                <a:path w="5543" h="983" extrusionOk="0">
                  <a:moveTo>
                    <a:pt x="507" y="1"/>
                  </a:moveTo>
                  <a:cubicBezTo>
                    <a:pt x="222" y="1"/>
                    <a:pt x="0" y="223"/>
                    <a:pt x="0" y="508"/>
                  </a:cubicBezTo>
                  <a:cubicBezTo>
                    <a:pt x="0" y="761"/>
                    <a:pt x="222" y="983"/>
                    <a:pt x="507" y="983"/>
                  </a:cubicBezTo>
                  <a:lnTo>
                    <a:pt x="5035" y="983"/>
                  </a:lnTo>
                  <a:cubicBezTo>
                    <a:pt x="5289" y="983"/>
                    <a:pt x="5542" y="761"/>
                    <a:pt x="5542" y="508"/>
                  </a:cubicBezTo>
                  <a:cubicBezTo>
                    <a:pt x="5542" y="223"/>
                    <a:pt x="5289" y="1"/>
                    <a:pt x="503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6324125" y="3891850"/>
              <a:ext cx="53050" cy="24575"/>
            </a:xfrm>
            <a:custGeom>
              <a:avLst/>
              <a:gdLst/>
              <a:ahLst/>
              <a:cxnLst/>
              <a:rect l="l" t="t" r="r" b="b"/>
              <a:pathLst>
                <a:path w="2122" h="983" extrusionOk="0">
                  <a:moveTo>
                    <a:pt x="507" y="1"/>
                  </a:moveTo>
                  <a:cubicBezTo>
                    <a:pt x="222" y="1"/>
                    <a:pt x="0" y="223"/>
                    <a:pt x="0" y="508"/>
                  </a:cubicBezTo>
                  <a:cubicBezTo>
                    <a:pt x="0" y="761"/>
                    <a:pt x="222" y="983"/>
                    <a:pt x="507" y="983"/>
                  </a:cubicBezTo>
                  <a:lnTo>
                    <a:pt x="1615" y="983"/>
                  </a:lnTo>
                  <a:cubicBezTo>
                    <a:pt x="1900" y="983"/>
                    <a:pt x="2122" y="761"/>
                    <a:pt x="2122" y="508"/>
                  </a:cubicBezTo>
                  <a:cubicBezTo>
                    <a:pt x="2122" y="223"/>
                    <a:pt x="1900" y="1"/>
                    <a:pt x="16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6146775" y="3936200"/>
              <a:ext cx="60200" cy="25350"/>
            </a:xfrm>
            <a:custGeom>
              <a:avLst/>
              <a:gdLst/>
              <a:ahLst/>
              <a:cxnLst/>
              <a:rect l="l" t="t" r="r" b="b"/>
              <a:pathLst>
                <a:path w="2408" h="1014" extrusionOk="0">
                  <a:moveTo>
                    <a:pt x="475" y="0"/>
                  </a:moveTo>
                  <a:cubicBezTo>
                    <a:pt x="222" y="0"/>
                    <a:pt x="0" y="222"/>
                    <a:pt x="0" y="507"/>
                  </a:cubicBezTo>
                  <a:cubicBezTo>
                    <a:pt x="0" y="792"/>
                    <a:pt x="222" y="1014"/>
                    <a:pt x="475" y="1014"/>
                  </a:cubicBezTo>
                  <a:lnTo>
                    <a:pt x="1900" y="1014"/>
                  </a:lnTo>
                  <a:cubicBezTo>
                    <a:pt x="2185" y="1014"/>
                    <a:pt x="2407" y="792"/>
                    <a:pt x="2407" y="507"/>
                  </a:cubicBezTo>
                  <a:cubicBezTo>
                    <a:pt x="2407" y="222"/>
                    <a:pt x="2185" y="0"/>
                    <a:pt x="190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6243350" y="3936200"/>
              <a:ext cx="106125" cy="25350"/>
            </a:xfrm>
            <a:custGeom>
              <a:avLst/>
              <a:gdLst/>
              <a:ahLst/>
              <a:cxnLst/>
              <a:rect l="l" t="t" r="r" b="b"/>
              <a:pathLst>
                <a:path w="4245" h="1014" extrusionOk="0">
                  <a:moveTo>
                    <a:pt x="508" y="0"/>
                  </a:moveTo>
                  <a:cubicBezTo>
                    <a:pt x="223" y="0"/>
                    <a:pt x="1" y="222"/>
                    <a:pt x="1" y="507"/>
                  </a:cubicBezTo>
                  <a:cubicBezTo>
                    <a:pt x="1" y="792"/>
                    <a:pt x="223" y="1014"/>
                    <a:pt x="508" y="1014"/>
                  </a:cubicBezTo>
                  <a:lnTo>
                    <a:pt x="3738" y="1014"/>
                  </a:lnTo>
                  <a:cubicBezTo>
                    <a:pt x="3991" y="1014"/>
                    <a:pt x="4245" y="792"/>
                    <a:pt x="4245" y="507"/>
                  </a:cubicBezTo>
                  <a:cubicBezTo>
                    <a:pt x="4245" y="222"/>
                    <a:pt x="4023" y="0"/>
                    <a:pt x="37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6271850" y="3225225"/>
              <a:ext cx="137800" cy="25375"/>
            </a:xfrm>
            <a:custGeom>
              <a:avLst/>
              <a:gdLst/>
              <a:ahLst/>
              <a:cxnLst/>
              <a:rect l="l" t="t" r="r" b="b"/>
              <a:pathLst>
                <a:path w="5512" h="1015" extrusionOk="0">
                  <a:moveTo>
                    <a:pt x="508" y="1"/>
                  </a:moveTo>
                  <a:cubicBezTo>
                    <a:pt x="223" y="1"/>
                    <a:pt x="1" y="254"/>
                    <a:pt x="1" y="507"/>
                  </a:cubicBezTo>
                  <a:cubicBezTo>
                    <a:pt x="1" y="792"/>
                    <a:pt x="223" y="1014"/>
                    <a:pt x="508" y="1014"/>
                  </a:cubicBezTo>
                  <a:lnTo>
                    <a:pt x="5005" y="1014"/>
                  </a:lnTo>
                  <a:cubicBezTo>
                    <a:pt x="5290" y="1014"/>
                    <a:pt x="5511" y="792"/>
                    <a:pt x="5511" y="507"/>
                  </a:cubicBezTo>
                  <a:cubicBezTo>
                    <a:pt x="5511" y="254"/>
                    <a:pt x="5290" y="1"/>
                    <a:pt x="500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6328075" y="3270350"/>
              <a:ext cx="60975" cy="25375"/>
            </a:xfrm>
            <a:custGeom>
              <a:avLst/>
              <a:gdLst/>
              <a:ahLst/>
              <a:cxnLst/>
              <a:rect l="l" t="t" r="r" b="b"/>
              <a:pathLst>
                <a:path w="2439" h="1015" extrusionOk="0">
                  <a:moveTo>
                    <a:pt x="507" y="1"/>
                  </a:moveTo>
                  <a:cubicBezTo>
                    <a:pt x="222" y="1"/>
                    <a:pt x="0" y="223"/>
                    <a:pt x="0" y="508"/>
                  </a:cubicBezTo>
                  <a:cubicBezTo>
                    <a:pt x="0" y="793"/>
                    <a:pt x="222" y="1014"/>
                    <a:pt x="507" y="1014"/>
                  </a:cubicBezTo>
                  <a:lnTo>
                    <a:pt x="1932" y="1014"/>
                  </a:lnTo>
                  <a:cubicBezTo>
                    <a:pt x="2186" y="1014"/>
                    <a:pt x="2439" y="793"/>
                    <a:pt x="2439" y="508"/>
                  </a:cubicBezTo>
                  <a:cubicBezTo>
                    <a:pt x="2439" y="223"/>
                    <a:pt x="2186" y="1"/>
                    <a:pt x="193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5649575" y="3891850"/>
              <a:ext cx="113225" cy="24575"/>
            </a:xfrm>
            <a:custGeom>
              <a:avLst/>
              <a:gdLst/>
              <a:ahLst/>
              <a:cxnLst/>
              <a:rect l="l" t="t" r="r" b="b"/>
              <a:pathLst>
                <a:path w="4529" h="983" extrusionOk="0">
                  <a:moveTo>
                    <a:pt x="507" y="1"/>
                  </a:moveTo>
                  <a:cubicBezTo>
                    <a:pt x="222" y="1"/>
                    <a:pt x="0" y="223"/>
                    <a:pt x="0" y="508"/>
                  </a:cubicBezTo>
                  <a:cubicBezTo>
                    <a:pt x="0" y="761"/>
                    <a:pt x="222" y="983"/>
                    <a:pt x="507" y="983"/>
                  </a:cubicBezTo>
                  <a:lnTo>
                    <a:pt x="4022" y="983"/>
                  </a:lnTo>
                  <a:cubicBezTo>
                    <a:pt x="4307" y="983"/>
                    <a:pt x="4529" y="761"/>
                    <a:pt x="4529" y="508"/>
                  </a:cubicBezTo>
                  <a:cubicBezTo>
                    <a:pt x="4529" y="223"/>
                    <a:pt x="4307" y="1"/>
                    <a:pt x="40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5794450" y="3891850"/>
              <a:ext cx="58625" cy="24575"/>
            </a:xfrm>
            <a:custGeom>
              <a:avLst/>
              <a:gdLst/>
              <a:ahLst/>
              <a:cxnLst/>
              <a:rect l="l" t="t" r="r" b="b"/>
              <a:pathLst>
                <a:path w="2345" h="983" extrusionOk="0">
                  <a:moveTo>
                    <a:pt x="507" y="1"/>
                  </a:moveTo>
                  <a:cubicBezTo>
                    <a:pt x="222" y="1"/>
                    <a:pt x="1" y="223"/>
                    <a:pt x="1" y="508"/>
                  </a:cubicBezTo>
                  <a:cubicBezTo>
                    <a:pt x="1" y="761"/>
                    <a:pt x="222" y="983"/>
                    <a:pt x="507" y="983"/>
                  </a:cubicBezTo>
                  <a:lnTo>
                    <a:pt x="1837" y="983"/>
                  </a:lnTo>
                  <a:cubicBezTo>
                    <a:pt x="2122" y="983"/>
                    <a:pt x="2344" y="761"/>
                    <a:pt x="2344" y="508"/>
                  </a:cubicBezTo>
                  <a:cubicBezTo>
                    <a:pt x="2344" y="223"/>
                    <a:pt x="2122" y="1"/>
                    <a:pt x="183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5746150" y="3936200"/>
              <a:ext cx="121950" cy="25350"/>
            </a:xfrm>
            <a:custGeom>
              <a:avLst/>
              <a:gdLst/>
              <a:ahLst/>
              <a:cxnLst/>
              <a:rect l="l" t="t" r="r" b="b"/>
              <a:pathLst>
                <a:path w="4878" h="1014" extrusionOk="0">
                  <a:moveTo>
                    <a:pt x="476" y="0"/>
                  </a:moveTo>
                  <a:cubicBezTo>
                    <a:pt x="222" y="0"/>
                    <a:pt x="1" y="222"/>
                    <a:pt x="1" y="507"/>
                  </a:cubicBezTo>
                  <a:cubicBezTo>
                    <a:pt x="1" y="792"/>
                    <a:pt x="222" y="1014"/>
                    <a:pt x="476" y="1014"/>
                  </a:cubicBezTo>
                  <a:lnTo>
                    <a:pt x="4403" y="1014"/>
                  </a:lnTo>
                  <a:cubicBezTo>
                    <a:pt x="4656" y="1014"/>
                    <a:pt x="4878" y="792"/>
                    <a:pt x="4878" y="507"/>
                  </a:cubicBezTo>
                  <a:cubicBezTo>
                    <a:pt x="4878" y="222"/>
                    <a:pt x="4656" y="0"/>
                    <a:pt x="440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5552175" y="2762075"/>
              <a:ext cx="113250" cy="24575"/>
            </a:xfrm>
            <a:custGeom>
              <a:avLst/>
              <a:gdLst/>
              <a:ahLst/>
              <a:cxnLst/>
              <a:rect l="l" t="t" r="r" b="b"/>
              <a:pathLst>
                <a:path w="4530" h="983" extrusionOk="0">
                  <a:moveTo>
                    <a:pt x="507" y="0"/>
                  </a:moveTo>
                  <a:cubicBezTo>
                    <a:pt x="222" y="0"/>
                    <a:pt x="1" y="222"/>
                    <a:pt x="1" y="475"/>
                  </a:cubicBezTo>
                  <a:cubicBezTo>
                    <a:pt x="1" y="760"/>
                    <a:pt x="222" y="982"/>
                    <a:pt x="507" y="982"/>
                  </a:cubicBezTo>
                  <a:lnTo>
                    <a:pt x="4023" y="982"/>
                  </a:lnTo>
                  <a:cubicBezTo>
                    <a:pt x="4276" y="982"/>
                    <a:pt x="4529" y="760"/>
                    <a:pt x="4529" y="475"/>
                  </a:cubicBezTo>
                  <a:cubicBezTo>
                    <a:pt x="4529" y="222"/>
                    <a:pt x="4276" y="0"/>
                    <a:pt x="402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5697075" y="2762075"/>
              <a:ext cx="58600" cy="24575"/>
            </a:xfrm>
            <a:custGeom>
              <a:avLst/>
              <a:gdLst/>
              <a:ahLst/>
              <a:cxnLst/>
              <a:rect l="l" t="t" r="r" b="b"/>
              <a:pathLst>
                <a:path w="2344" h="983" extrusionOk="0">
                  <a:moveTo>
                    <a:pt x="507" y="0"/>
                  </a:moveTo>
                  <a:cubicBezTo>
                    <a:pt x="222" y="0"/>
                    <a:pt x="0" y="222"/>
                    <a:pt x="0" y="475"/>
                  </a:cubicBezTo>
                  <a:cubicBezTo>
                    <a:pt x="0" y="760"/>
                    <a:pt x="222" y="982"/>
                    <a:pt x="507" y="982"/>
                  </a:cubicBezTo>
                  <a:lnTo>
                    <a:pt x="1837" y="982"/>
                  </a:lnTo>
                  <a:cubicBezTo>
                    <a:pt x="2122" y="982"/>
                    <a:pt x="2344" y="760"/>
                    <a:pt x="2344" y="475"/>
                  </a:cubicBezTo>
                  <a:cubicBezTo>
                    <a:pt x="2344" y="222"/>
                    <a:pt x="2122" y="0"/>
                    <a:pt x="18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5647975" y="2806400"/>
              <a:ext cx="122750" cy="25375"/>
            </a:xfrm>
            <a:custGeom>
              <a:avLst/>
              <a:gdLst/>
              <a:ahLst/>
              <a:cxnLst/>
              <a:rect l="l" t="t" r="r" b="b"/>
              <a:pathLst>
                <a:path w="4910" h="1015" extrusionOk="0">
                  <a:moveTo>
                    <a:pt x="507" y="1"/>
                  </a:moveTo>
                  <a:cubicBezTo>
                    <a:pt x="222" y="1"/>
                    <a:pt x="1" y="223"/>
                    <a:pt x="1" y="508"/>
                  </a:cubicBezTo>
                  <a:cubicBezTo>
                    <a:pt x="1" y="761"/>
                    <a:pt x="222" y="1014"/>
                    <a:pt x="507" y="1014"/>
                  </a:cubicBezTo>
                  <a:lnTo>
                    <a:pt x="4403" y="1014"/>
                  </a:lnTo>
                  <a:cubicBezTo>
                    <a:pt x="4688" y="1014"/>
                    <a:pt x="4909" y="793"/>
                    <a:pt x="4909" y="508"/>
                  </a:cubicBezTo>
                  <a:cubicBezTo>
                    <a:pt x="4909" y="223"/>
                    <a:pt x="4688" y="1"/>
                    <a:pt x="440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5753275" y="2773150"/>
              <a:ext cx="547125" cy="547100"/>
            </a:xfrm>
            <a:custGeom>
              <a:avLst/>
              <a:gdLst/>
              <a:ahLst/>
              <a:cxnLst/>
              <a:rect l="l" t="t" r="r" b="b"/>
              <a:pathLst>
                <a:path w="21885" h="21884" extrusionOk="0">
                  <a:moveTo>
                    <a:pt x="10927" y="983"/>
                  </a:moveTo>
                  <a:cubicBezTo>
                    <a:pt x="16437" y="983"/>
                    <a:pt x="20902" y="5448"/>
                    <a:pt x="20871" y="10927"/>
                  </a:cubicBezTo>
                  <a:cubicBezTo>
                    <a:pt x="20871" y="16437"/>
                    <a:pt x="16437" y="20902"/>
                    <a:pt x="10927" y="20902"/>
                  </a:cubicBezTo>
                  <a:cubicBezTo>
                    <a:pt x="5448" y="20902"/>
                    <a:pt x="982" y="16437"/>
                    <a:pt x="982" y="10927"/>
                  </a:cubicBezTo>
                  <a:cubicBezTo>
                    <a:pt x="982" y="5448"/>
                    <a:pt x="5448" y="983"/>
                    <a:pt x="10927" y="983"/>
                  </a:cubicBezTo>
                  <a:close/>
                  <a:moveTo>
                    <a:pt x="10927" y="1"/>
                  </a:moveTo>
                  <a:cubicBezTo>
                    <a:pt x="4909" y="1"/>
                    <a:pt x="1" y="4909"/>
                    <a:pt x="1" y="10958"/>
                  </a:cubicBezTo>
                  <a:cubicBezTo>
                    <a:pt x="1" y="16975"/>
                    <a:pt x="4909" y="21884"/>
                    <a:pt x="10927" y="21884"/>
                  </a:cubicBezTo>
                  <a:cubicBezTo>
                    <a:pt x="16975" y="21884"/>
                    <a:pt x="21884" y="16975"/>
                    <a:pt x="21884" y="10958"/>
                  </a:cubicBezTo>
                  <a:cubicBezTo>
                    <a:pt x="21884" y="4909"/>
                    <a:pt x="16975" y="1"/>
                    <a:pt x="109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6012975" y="2804200"/>
              <a:ext cx="202700" cy="448775"/>
            </a:xfrm>
            <a:custGeom>
              <a:avLst/>
              <a:gdLst/>
              <a:ahLst/>
              <a:cxnLst/>
              <a:rect l="l" t="t" r="r" b="b"/>
              <a:pathLst>
                <a:path w="8108" h="17951" extrusionOk="0">
                  <a:moveTo>
                    <a:pt x="5510" y="0"/>
                  </a:moveTo>
                  <a:cubicBezTo>
                    <a:pt x="5335" y="0"/>
                    <a:pt x="5155" y="93"/>
                    <a:pt x="5067" y="247"/>
                  </a:cubicBezTo>
                  <a:lnTo>
                    <a:pt x="95" y="9463"/>
                  </a:lnTo>
                  <a:cubicBezTo>
                    <a:pt x="0" y="9653"/>
                    <a:pt x="32" y="9875"/>
                    <a:pt x="190" y="10033"/>
                  </a:cubicBezTo>
                  <a:lnTo>
                    <a:pt x="7189" y="17792"/>
                  </a:lnTo>
                  <a:cubicBezTo>
                    <a:pt x="7284" y="17887"/>
                    <a:pt x="7411" y="17950"/>
                    <a:pt x="7569" y="17950"/>
                  </a:cubicBezTo>
                  <a:cubicBezTo>
                    <a:pt x="7664" y="17950"/>
                    <a:pt x="7791" y="17918"/>
                    <a:pt x="7886" y="17823"/>
                  </a:cubicBezTo>
                  <a:cubicBezTo>
                    <a:pt x="8107" y="17633"/>
                    <a:pt x="8107" y="17317"/>
                    <a:pt x="7917" y="17127"/>
                  </a:cubicBezTo>
                  <a:lnTo>
                    <a:pt x="1172" y="9621"/>
                  </a:lnTo>
                  <a:lnTo>
                    <a:pt x="5954" y="722"/>
                  </a:lnTo>
                  <a:cubicBezTo>
                    <a:pt x="6081" y="501"/>
                    <a:pt x="5986" y="184"/>
                    <a:pt x="5732" y="57"/>
                  </a:cubicBezTo>
                  <a:cubicBezTo>
                    <a:pt x="5665" y="18"/>
                    <a:pt x="5588" y="0"/>
                    <a:pt x="551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5752500" y="3033625"/>
              <a:ext cx="287400" cy="38025"/>
            </a:xfrm>
            <a:custGeom>
              <a:avLst/>
              <a:gdLst/>
              <a:ahLst/>
              <a:cxnLst/>
              <a:rect l="l" t="t" r="r" b="b"/>
              <a:pathLst>
                <a:path w="11496" h="1521" extrusionOk="0">
                  <a:moveTo>
                    <a:pt x="10958" y="1"/>
                  </a:moveTo>
                  <a:lnTo>
                    <a:pt x="507" y="508"/>
                  </a:lnTo>
                  <a:cubicBezTo>
                    <a:pt x="222" y="539"/>
                    <a:pt x="0" y="761"/>
                    <a:pt x="32" y="1046"/>
                  </a:cubicBezTo>
                  <a:cubicBezTo>
                    <a:pt x="32" y="1331"/>
                    <a:pt x="253" y="1521"/>
                    <a:pt x="507" y="1521"/>
                  </a:cubicBezTo>
                  <a:lnTo>
                    <a:pt x="538" y="1521"/>
                  </a:lnTo>
                  <a:lnTo>
                    <a:pt x="10989" y="1014"/>
                  </a:lnTo>
                  <a:cubicBezTo>
                    <a:pt x="11274" y="1014"/>
                    <a:pt x="11496" y="761"/>
                    <a:pt x="11464" y="476"/>
                  </a:cubicBezTo>
                  <a:cubicBezTo>
                    <a:pt x="11464" y="223"/>
                    <a:pt x="11211" y="1"/>
                    <a:pt x="1095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5476175" y="4097700"/>
              <a:ext cx="1068075" cy="25375"/>
            </a:xfrm>
            <a:custGeom>
              <a:avLst/>
              <a:gdLst/>
              <a:ahLst/>
              <a:cxnLst/>
              <a:rect l="l" t="t" r="r" b="b"/>
              <a:pathLst>
                <a:path w="42723" h="1015" extrusionOk="0">
                  <a:moveTo>
                    <a:pt x="476" y="1"/>
                  </a:moveTo>
                  <a:cubicBezTo>
                    <a:pt x="222" y="1"/>
                    <a:pt x="1" y="223"/>
                    <a:pt x="1" y="508"/>
                  </a:cubicBezTo>
                  <a:cubicBezTo>
                    <a:pt x="1" y="793"/>
                    <a:pt x="222" y="1014"/>
                    <a:pt x="476" y="1014"/>
                  </a:cubicBezTo>
                  <a:lnTo>
                    <a:pt x="42215" y="1014"/>
                  </a:lnTo>
                  <a:cubicBezTo>
                    <a:pt x="42500" y="1014"/>
                    <a:pt x="42722" y="793"/>
                    <a:pt x="42722" y="508"/>
                  </a:cubicBezTo>
                  <a:cubicBezTo>
                    <a:pt x="42722" y="223"/>
                    <a:pt x="42500" y="1"/>
                    <a:pt x="422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6432575" y="2697950"/>
              <a:ext cx="70500" cy="69700"/>
            </a:xfrm>
            <a:custGeom>
              <a:avLst/>
              <a:gdLst/>
              <a:ahLst/>
              <a:cxnLst/>
              <a:rect l="l" t="t" r="r" b="b"/>
              <a:pathLst>
                <a:path w="2820" h="2788" extrusionOk="0">
                  <a:moveTo>
                    <a:pt x="2154" y="665"/>
                  </a:moveTo>
                  <a:lnTo>
                    <a:pt x="2154" y="2122"/>
                  </a:lnTo>
                  <a:lnTo>
                    <a:pt x="666" y="2122"/>
                  </a:lnTo>
                  <a:lnTo>
                    <a:pt x="666" y="665"/>
                  </a:lnTo>
                  <a:close/>
                  <a:moveTo>
                    <a:pt x="349" y="0"/>
                  </a:moveTo>
                  <a:cubicBezTo>
                    <a:pt x="159" y="0"/>
                    <a:pt x="1" y="127"/>
                    <a:pt x="1" y="317"/>
                  </a:cubicBezTo>
                  <a:lnTo>
                    <a:pt x="1" y="2470"/>
                  </a:lnTo>
                  <a:cubicBezTo>
                    <a:pt x="1" y="2629"/>
                    <a:pt x="159" y="2787"/>
                    <a:pt x="349" y="2787"/>
                  </a:cubicBezTo>
                  <a:lnTo>
                    <a:pt x="2471" y="2787"/>
                  </a:lnTo>
                  <a:cubicBezTo>
                    <a:pt x="2661" y="2787"/>
                    <a:pt x="2819" y="2629"/>
                    <a:pt x="2819" y="2470"/>
                  </a:cubicBezTo>
                  <a:lnTo>
                    <a:pt x="2819" y="317"/>
                  </a:lnTo>
                  <a:cubicBezTo>
                    <a:pt x="2819" y="127"/>
                    <a:pt x="2661" y="0"/>
                    <a:pt x="247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5565650" y="3215725"/>
              <a:ext cx="68100" cy="68125"/>
            </a:xfrm>
            <a:custGeom>
              <a:avLst/>
              <a:gdLst/>
              <a:ahLst/>
              <a:cxnLst/>
              <a:rect l="l" t="t" r="r" b="b"/>
              <a:pathLst>
                <a:path w="2724" h="2725" extrusionOk="0">
                  <a:moveTo>
                    <a:pt x="2027" y="666"/>
                  </a:moveTo>
                  <a:lnTo>
                    <a:pt x="2027" y="2059"/>
                  </a:lnTo>
                  <a:lnTo>
                    <a:pt x="665" y="2059"/>
                  </a:lnTo>
                  <a:lnTo>
                    <a:pt x="665" y="666"/>
                  </a:lnTo>
                  <a:close/>
                  <a:moveTo>
                    <a:pt x="317" y="1"/>
                  </a:moveTo>
                  <a:cubicBezTo>
                    <a:pt x="127" y="1"/>
                    <a:pt x="0" y="159"/>
                    <a:pt x="0" y="349"/>
                  </a:cubicBezTo>
                  <a:lnTo>
                    <a:pt x="0" y="2408"/>
                  </a:lnTo>
                  <a:cubicBezTo>
                    <a:pt x="0" y="2566"/>
                    <a:pt x="127" y="2724"/>
                    <a:pt x="317" y="2724"/>
                  </a:cubicBezTo>
                  <a:lnTo>
                    <a:pt x="2375" y="2724"/>
                  </a:lnTo>
                  <a:cubicBezTo>
                    <a:pt x="2565" y="2724"/>
                    <a:pt x="2724" y="2566"/>
                    <a:pt x="2692" y="2408"/>
                  </a:cubicBezTo>
                  <a:lnTo>
                    <a:pt x="2692" y="349"/>
                  </a:lnTo>
                  <a:cubicBezTo>
                    <a:pt x="2692" y="159"/>
                    <a:pt x="2565" y="1"/>
                    <a:pt x="237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6265525" y="3410500"/>
              <a:ext cx="182125" cy="75225"/>
            </a:xfrm>
            <a:custGeom>
              <a:avLst/>
              <a:gdLst/>
              <a:ahLst/>
              <a:cxnLst/>
              <a:rect l="l" t="t" r="r" b="b"/>
              <a:pathLst>
                <a:path w="7285" h="3009" extrusionOk="0">
                  <a:moveTo>
                    <a:pt x="6619" y="665"/>
                  </a:moveTo>
                  <a:lnTo>
                    <a:pt x="6619" y="2344"/>
                  </a:lnTo>
                  <a:lnTo>
                    <a:pt x="666" y="2344"/>
                  </a:lnTo>
                  <a:lnTo>
                    <a:pt x="666" y="665"/>
                  </a:lnTo>
                  <a:close/>
                  <a:moveTo>
                    <a:pt x="349" y="0"/>
                  </a:moveTo>
                  <a:cubicBezTo>
                    <a:pt x="159" y="0"/>
                    <a:pt x="1" y="159"/>
                    <a:pt x="1" y="349"/>
                  </a:cubicBezTo>
                  <a:lnTo>
                    <a:pt x="1" y="2660"/>
                  </a:lnTo>
                  <a:cubicBezTo>
                    <a:pt x="1" y="2850"/>
                    <a:pt x="159" y="3009"/>
                    <a:pt x="349" y="3009"/>
                  </a:cubicBezTo>
                  <a:lnTo>
                    <a:pt x="6936" y="3009"/>
                  </a:lnTo>
                  <a:cubicBezTo>
                    <a:pt x="7126" y="3009"/>
                    <a:pt x="7285" y="2850"/>
                    <a:pt x="7285" y="2660"/>
                  </a:cubicBezTo>
                  <a:lnTo>
                    <a:pt x="7285" y="349"/>
                  </a:lnTo>
                  <a:cubicBezTo>
                    <a:pt x="7285" y="159"/>
                    <a:pt x="7126" y="0"/>
                    <a:pt x="6936"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5517350" y="4004275"/>
              <a:ext cx="148875" cy="74450"/>
            </a:xfrm>
            <a:custGeom>
              <a:avLst/>
              <a:gdLst/>
              <a:ahLst/>
              <a:cxnLst/>
              <a:rect l="l" t="t" r="r" b="b"/>
              <a:pathLst>
                <a:path w="5955" h="2978" extrusionOk="0">
                  <a:moveTo>
                    <a:pt x="5289" y="666"/>
                  </a:moveTo>
                  <a:lnTo>
                    <a:pt x="5289" y="2313"/>
                  </a:lnTo>
                  <a:lnTo>
                    <a:pt x="665" y="2313"/>
                  </a:lnTo>
                  <a:lnTo>
                    <a:pt x="665" y="666"/>
                  </a:lnTo>
                  <a:close/>
                  <a:moveTo>
                    <a:pt x="349" y="1"/>
                  </a:moveTo>
                  <a:cubicBezTo>
                    <a:pt x="159" y="1"/>
                    <a:pt x="0" y="128"/>
                    <a:pt x="0" y="318"/>
                  </a:cubicBezTo>
                  <a:lnTo>
                    <a:pt x="0" y="2629"/>
                  </a:lnTo>
                  <a:cubicBezTo>
                    <a:pt x="0" y="2819"/>
                    <a:pt x="159" y="2978"/>
                    <a:pt x="349" y="2978"/>
                  </a:cubicBezTo>
                  <a:lnTo>
                    <a:pt x="5606" y="2978"/>
                  </a:lnTo>
                  <a:cubicBezTo>
                    <a:pt x="5796" y="2978"/>
                    <a:pt x="5954" y="2819"/>
                    <a:pt x="5954" y="2629"/>
                  </a:cubicBezTo>
                  <a:lnTo>
                    <a:pt x="5954" y="318"/>
                  </a:lnTo>
                  <a:cubicBezTo>
                    <a:pt x="5954" y="128"/>
                    <a:pt x="5796" y="1"/>
                    <a:pt x="56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5697850" y="4004275"/>
              <a:ext cx="87125" cy="74450"/>
            </a:xfrm>
            <a:custGeom>
              <a:avLst/>
              <a:gdLst/>
              <a:ahLst/>
              <a:cxnLst/>
              <a:rect l="l" t="t" r="r" b="b"/>
              <a:pathLst>
                <a:path w="3485" h="2978" extrusionOk="0">
                  <a:moveTo>
                    <a:pt x="2819" y="666"/>
                  </a:moveTo>
                  <a:lnTo>
                    <a:pt x="2819" y="2313"/>
                  </a:lnTo>
                  <a:lnTo>
                    <a:pt x="666" y="2313"/>
                  </a:lnTo>
                  <a:lnTo>
                    <a:pt x="666" y="666"/>
                  </a:lnTo>
                  <a:close/>
                  <a:moveTo>
                    <a:pt x="318" y="1"/>
                  </a:moveTo>
                  <a:cubicBezTo>
                    <a:pt x="159" y="1"/>
                    <a:pt x="1" y="128"/>
                    <a:pt x="1" y="318"/>
                  </a:cubicBezTo>
                  <a:lnTo>
                    <a:pt x="1" y="2629"/>
                  </a:lnTo>
                  <a:cubicBezTo>
                    <a:pt x="1" y="2819"/>
                    <a:pt x="159" y="2978"/>
                    <a:pt x="318" y="2978"/>
                  </a:cubicBezTo>
                  <a:lnTo>
                    <a:pt x="3136" y="2978"/>
                  </a:lnTo>
                  <a:cubicBezTo>
                    <a:pt x="3326" y="2978"/>
                    <a:pt x="3484" y="2819"/>
                    <a:pt x="3484" y="2629"/>
                  </a:cubicBezTo>
                  <a:lnTo>
                    <a:pt x="3484" y="318"/>
                  </a:lnTo>
                  <a:cubicBezTo>
                    <a:pt x="3484" y="128"/>
                    <a:pt x="3326" y="1"/>
                    <a:pt x="31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6430200" y="4004275"/>
              <a:ext cx="57825" cy="57050"/>
            </a:xfrm>
            <a:custGeom>
              <a:avLst/>
              <a:gdLst/>
              <a:ahLst/>
              <a:cxnLst/>
              <a:rect l="l" t="t" r="r" b="b"/>
              <a:pathLst>
                <a:path w="2313" h="2282" extrusionOk="0">
                  <a:moveTo>
                    <a:pt x="1648" y="666"/>
                  </a:moveTo>
                  <a:lnTo>
                    <a:pt x="1648" y="1616"/>
                  </a:lnTo>
                  <a:lnTo>
                    <a:pt x="698" y="1616"/>
                  </a:lnTo>
                  <a:lnTo>
                    <a:pt x="698" y="666"/>
                  </a:lnTo>
                  <a:close/>
                  <a:moveTo>
                    <a:pt x="349" y="1"/>
                  </a:moveTo>
                  <a:cubicBezTo>
                    <a:pt x="159" y="1"/>
                    <a:pt x="1" y="128"/>
                    <a:pt x="1" y="318"/>
                  </a:cubicBezTo>
                  <a:lnTo>
                    <a:pt x="1" y="1964"/>
                  </a:lnTo>
                  <a:cubicBezTo>
                    <a:pt x="1" y="2123"/>
                    <a:pt x="159" y="2281"/>
                    <a:pt x="349" y="2281"/>
                  </a:cubicBezTo>
                  <a:lnTo>
                    <a:pt x="1964" y="2281"/>
                  </a:lnTo>
                  <a:cubicBezTo>
                    <a:pt x="2154" y="2281"/>
                    <a:pt x="2313" y="2123"/>
                    <a:pt x="2313" y="1964"/>
                  </a:cubicBezTo>
                  <a:lnTo>
                    <a:pt x="2313" y="318"/>
                  </a:lnTo>
                  <a:cubicBezTo>
                    <a:pt x="2313" y="128"/>
                    <a:pt x="2154" y="1"/>
                    <a:pt x="196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3492900" y="3838025"/>
              <a:ext cx="2062475" cy="228050"/>
            </a:xfrm>
            <a:custGeom>
              <a:avLst/>
              <a:gdLst/>
              <a:ahLst/>
              <a:cxnLst/>
              <a:rect l="l" t="t" r="r" b="b"/>
              <a:pathLst>
                <a:path w="82499" h="9122" extrusionOk="0">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3492900" y="2784250"/>
              <a:ext cx="2061675" cy="1053800"/>
            </a:xfrm>
            <a:custGeom>
              <a:avLst/>
              <a:gdLst/>
              <a:ahLst/>
              <a:cxnLst/>
              <a:rect l="l" t="t" r="r" b="b"/>
              <a:pathLst>
                <a:path w="82467" h="42152" extrusionOk="0">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4313125" y="4066050"/>
              <a:ext cx="437850" cy="106900"/>
            </a:xfrm>
            <a:custGeom>
              <a:avLst/>
              <a:gdLst/>
              <a:ahLst/>
              <a:cxnLst/>
              <a:rect l="l" t="t" r="r" b="b"/>
              <a:pathLst>
                <a:path w="17514" h="4276" extrusionOk="0">
                  <a:moveTo>
                    <a:pt x="1" y="0"/>
                  </a:moveTo>
                  <a:lnTo>
                    <a:pt x="8425" y="2059"/>
                  </a:lnTo>
                  <a:lnTo>
                    <a:pt x="17514" y="4275"/>
                  </a:lnTo>
                  <a:cubicBezTo>
                    <a:pt x="17102" y="3040"/>
                    <a:pt x="16849" y="1647"/>
                    <a:pt x="1684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4103325" y="4066050"/>
              <a:ext cx="841625" cy="291375"/>
            </a:xfrm>
            <a:custGeom>
              <a:avLst/>
              <a:gdLst/>
              <a:ahLst/>
              <a:cxnLst/>
              <a:rect l="l" t="t" r="r" b="b"/>
              <a:pathLst>
                <a:path w="33665" h="11655" extrusionOk="0">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4098575" y="4344725"/>
              <a:ext cx="850325" cy="71275"/>
            </a:xfrm>
            <a:custGeom>
              <a:avLst/>
              <a:gdLst/>
              <a:ahLst/>
              <a:cxnLst/>
              <a:rect l="l" t="t" r="r" b="b"/>
              <a:pathLst>
                <a:path w="34013" h="2851" extrusionOk="0">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2780350" y="3284150"/>
              <a:ext cx="666650" cy="397925"/>
            </a:xfrm>
            <a:custGeom>
              <a:avLst/>
              <a:gdLst/>
              <a:ahLst/>
              <a:cxnLst/>
              <a:rect l="l" t="t" r="r" b="b"/>
              <a:pathLst>
                <a:path w="26666" h="15917" extrusionOk="0">
                  <a:moveTo>
                    <a:pt x="23392" y="0"/>
                  </a:moveTo>
                  <a:cubicBezTo>
                    <a:pt x="23034" y="0"/>
                    <a:pt x="22670" y="78"/>
                    <a:pt x="22327" y="241"/>
                  </a:cubicBezTo>
                  <a:lnTo>
                    <a:pt x="1711" y="10470"/>
                  </a:lnTo>
                  <a:cubicBezTo>
                    <a:pt x="507" y="11040"/>
                    <a:pt x="0" y="12496"/>
                    <a:pt x="602" y="13700"/>
                  </a:cubicBezTo>
                  <a:lnTo>
                    <a:pt x="1711" y="15917"/>
                  </a:lnTo>
                  <a:lnTo>
                    <a:pt x="26666" y="3566"/>
                  </a:lnTo>
                  <a:lnTo>
                    <a:pt x="25589" y="1349"/>
                  </a:lnTo>
                  <a:cubicBezTo>
                    <a:pt x="25159" y="489"/>
                    <a:pt x="24292" y="0"/>
                    <a:pt x="2339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2823100" y="3373275"/>
              <a:ext cx="950100" cy="969100"/>
            </a:xfrm>
            <a:custGeom>
              <a:avLst/>
              <a:gdLst/>
              <a:ahLst/>
              <a:cxnLst/>
              <a:rect l="l" t="t" r="r" b="b"/>
              <a:pathLst>
                <a:path w="38004" h="38764" extrusionOk="0">
                  <a:moveTo>
                    <a:pt x="24956" y="1"/>
                  </a:moveTo>
                  <a:lnTo>
                    <a:pt x="1" y="12352"/>
                  </a:lnTo>
                  <a:lnTo>
                    <a:pt x="13048" y="38764"/>
                  </a:lnTo>
                  <a:lnTo>
                    <a:pt x="38003" y="26413"/>
                  </a:lnTo>
                  <a:lnTo>
                    <a:pt x="2495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3149300" y="4032775"/>
              <a:ext cx="674575" cy="414925"/>
            </a:xfrm>
            <a:custGeom>
              <a:avLst/>
              <a:gdLst/>
              <a:ahLst/>
              <a:cxnLst/>
              <a:rect l="l" t="t" r="r" b="b"/>
              <a:pathLst>
                <a:path w="26983" h="16597" extrusionOk="0">
                  <a:moveTo>
                    <a:pt x="24987" y="1"/>
                  </a:moveTo>
                  <a:lnTo>
                    <a:pt x="0" y="12384"/>
                  </a:lnTo>
                  <a:lnTo>
                    <a:pt x="1425" y="15234"/>
                  </a:lnTo>
                  <a:cubicBezTo>
                    <a:pt x="1854" y="16092"/>
                    <a:pt x="2719" y="16596"/>
                    <a:pt x="3616" y="16596"/>
                  </a:cubicBezTo>
                  <a:cubicBezTo>
                    <a:pt x="3976" y="16596"/>
                    <a:pt x="4342" y="16515"/>
                    <a:pt x="4687" y="16342"/>
                  </a:cubicBezTo>
                  <a:lnTo>
                    <a:pt x="25304" y="6145"/>
                  </a:lnTo>
                  <a:cubicBezTo>
                    <a:pt x="26507" y="5543"/>
                    <a:pt x="26982" y="4086"/>
                    <a:pt x="26412" y="2883"/>
                  </a:cubicBezTo>
                  <a:lnTo>
                    <a:pt x="2498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3043200" y="3436475"/>
              <a:ext cx="129075" cy="73150"/>
            </a:xfrm>
            <a:custGeom>
              <a:avLst/>
              <a:gdLst/>
              <a:ahLst/>
              <a:cxnLst/>
              <a:rect l="l" t="t" r="r" b="b"/>
              <a:pathLst>
                <a:path w="5163" h="2926" extrusionOk="0">
                  <a:moveTo>
                    <a:pt x="4691" y="1"/>
                  </a:moveTo>
                  <a:cubicBezTo>
                    <a:pt x="4636" y="1"/>
                    <a:pt x="4580" y="13"/>
                    <a:pt x="4529" y="38"/>
                  </a:cubicBezTo>
                  <a:lnTo>
                    <a:pt x="286" y="2160"/>
                  </a:lnTo>
                  <a:cubicBezTo>
                    <a:pt x="96" y="2255"/>
                    <a:pt x="1" y="2476"/>
                    <a:pt x="96" y="2698"/>
                  </a:cubicBezTo>
                  <a:cubicBezTo>
                    <a:pt x="165" y="2837"/>
                    <a:pt x="319" y="2925"/>
                    <a:pt x="472" y="2925"/>
                  </a:cubicBezTo>
                  <a:cubicBezTo>
                    <a:pt x="528" y="2925"/>
                    <a:pt x="583" y="2914"/>
                    <a:pt x="634" y="2888"/>
                  </a:cubicBezTo>
                  <a:lnTo>
                    <a:pt x="4878" y="766"/>
                  </a:lnTo>
                  <a:cubicBezTo>
                    <a:pt x="5099" y="671"/>
                    <a:pt x="5163" y="418"/>
                    <a:pt x="5068" y="228"/>
                  </a:cubicBezTo>
                  <a:cubicBezTo>
                    <a:pt x="4998" y="89"/>
                    <a:pt x="4844" y="1"/>
                    <a:pt x="4691" y="1"/>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3424825" y="4200850"/>
              <a:ext cx="148075" cy="97975"/>
            </a:xfrm>
            <a:custGeom>
              <a:avLst/>
              <a:gdLst/>
              <a:ahLst/>
              <a:cxnLst/>
              <a:rect l="l" t="t" r="r" b="b"/>
              <a:pathLst>
                <a:path w="5923" h="3919" extrusionOk="0">
                  <a:moveTo>
                    <a:pt x="4624" y="340"/>
                  </a:moveTo>
                  <a:cubicBezTo>
                    <a:pt x="4909" y="340"/>
                    <a:pt x="5194" y="498"/>
                    <a:pt x="5352" y="783"/>
                  </a:cubicBezTo>
                  <a:cubicBezTo>
                    <a:pt x="5542" y="1195"/>
                    <a:pt x="5384" y="1670"/>
                    <a:pt x="4972" y="1860"/>
                  </a:cubicBezTo>
                  <a:lnTo>
                    <a:pt x="1678" y="3507"/>
                  </a:lnTo>
                  <a:cubicBezTo>
                    <a:pt x="1562" y="3561"/>
                    <a:pt x="1440" y="3587"/>
                    <a:pt x="1320" y="3587"/>
                  </a:cubicBezTo>
                  <a:cubicBezTo>
                    <a:pt x="1018" y="3587"/>
                    <a:pt x="729" y="3422"/>
                    <a:pt x="570" y="3127"/>
                  </a:cubicBezTo>
                  <a:cubicBezTo>
                    <a:pt x="380" y="2747"/>
                    <a:pt x="538" y="2240"/>
                    <a:pt x="950" y="2050"/>
                  </a:cubicBezTo>
                  <a:lnTo>
                    <a:pt x="4244" y="403"/>
                  </a:lnTo>
                  <a:cubicBezTo>
                    <a:pt x="4370" y="372"/>
                    <a:pt x="4497" y="340"/>
                    <a:pt x="4624" y="340"/>
                  </a:cubicBezTo>
                  <a:close/>
                  <a:moveTo>
                    <a:pt x="4614" y="0"/>
                  </a:moveTo>
                  <a:cubicBezTo>
                    <a:pt x="4448" y="0"/>
                    <a:pt x="4279" y="38"/>
                    <a:pt x="4117" y="118"/>
                  </a:cubicBezTo>
                  <a:lnTo>
                    <a:pt x="823" y="1765"/>
                  </a:lnTo>
                  <a:cubicBezTo>
                    <a:pt x="253" y="2019"/>
                    <a:pt x="0" y="2715"/>
                    <a:pt x="285" y="3285"/>
                  </a:cubicBezTo>
                  <a:cubicBezTo>
                    <a:pt x="475" y="3697"/>
                    <a:pt x="887" y="3919"/>
                    <a:pt x="1330" y="3919"/>
                  </a:cubicBezTo>
                  <a:cubicBezTo>
                    <a:pt x="1488" y="3919"/>
                    <a:pt x="1678" y="3887"/>
                    <a:pt x="1837" y="3792"/>
                  </a:cubicBezTo>
                  <a:lnTo>
                    <a:pt x="5130" y="2177"/>
                  </a:lnTo>
                  <a:cubicBezTo>
                    <a:pt x="5700" y="1892"/>
                    <a:pt x="5922" y="1195"/>
                    <a:pt x="5637" y="625"/>
                  </a:cubicBezTo>
                  <a:cubicBezTo>
                    <a:pt x="5433" y="239"/>
                    <a:pt x="5034" y="0"/>
                    <a:pt x="4614" y="0"/>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3085150" y="3823775"/>
              <a:ext cx="149675" cy="126700"/>
            </a:xfrm>
            <a:custGeom>
              <a:avLst/>
              <a:gdLst/>
              <a:ahLst/>
              <a:cxnLst/>
              <a:rect l="l" t="t" r="r" b="b"/>
              <a:pathLst>
                <a:path w="5987" h="5068" extrusionOk="0">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3259350" y="3683625"/>
              <a:ext cx="58600" cy="311975"/>
            </a:xfrm>
            <a:custGeom>
              <a:avLst/>
              <a:gdLst/>
              <a:ahLst/>
              <a:cxnLst/>
              <a:rect l="l" t="t" r="r" b="b"/>
              <a:pathLst>
                <a:path w="2344" h="12479" extrusionOk="0">
                  <a:moveTo>
                    <a:pt x="1330" y="1"/>
                  </a:moveTo>
                  <a:lnTo>
                    <a:pt x="0" y="666"/>
                  </a:lnTo>
                  <a:lnTo>
                    <a:pt x="982" y="12479"/>
                  </a:lnTo>
                  <a:lnTo>
                    <a:pt x="2344" y="11813"/>
                  </a:lnTo>
                  <a:lnTo>
                    <a:pt x="1330"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3342475" y="3728775"/>
              <a:ext cx="149650" cy="126700"/>
            </a:xfrm>
            <a:custGeom>
              <a:avLst/>
              <a:gdLst/>
              <a:ahLst/>
              <a:cxnLst/>
              <a:rect l="l" t="t" r="r" b="b"/>
              <a:pathLst>
                <a:path w="5986" h="5068" extrusionOk="0">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3644925" y="3248200"/>
              <a:ext cx="1771100" cy="341250"/>
            </a:xfrm>
            <a:custGeom>
              <a:avLst/>
              <a:gdLst/>
              <a:ahLst/>
              <a:cxnLst/>
              <a:rect l="l" t="t" r="r" b="b"/>
              <a:pathLst>
                <a:path w="70844" h="13650" extrusionOk="0">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4161125" y="3203850"/>
              <a:ext cx="114025" cy="114025"/>
            </a:xfrm>
            <a:custGeom>
              <a:avLst/>
              <a:gdLst/>
              <a:ahLst/>
              <a:cxnLst/>
              <a:rect l="l" t="t" r="r" b="b"/>
              <a:pathLst>
                <a:path w="4561" h="4561" extrusionOk="0">
                  <a:moveTo>
                    <a:pt x="2280" y="349"/>
                  </a:moveTo>
                  <a:cubicBezTo>
                    <a:pt x="3325" y="349"/>
                    <a:pt x="4212" y="1204"/>
                    <a:pt x="4212" y="2281"/>
                  </a:cubicBezTo>
                  <a:cubicBezTo>
                    <a:pt x="4212" y="3358"/>
                    <a:pt x="3325" y="4213"/>
                    <a:pt x="2280" y="4213"/>
                  </a:cubicBezTo>
                  <a:cubicBezTo>
                    <a:pt x="1204" y="4213"/>
                    <a:pt x="317" y="3358"/>
                    <a:pt x="317" y="2281"/>
                  </a:cubicBezTo>
                  <a:cubicBezTo>
                    <a:pt x="317" y="1204"/>
                    <a:pt x="1204" y="349"/>
                    <a:pt x="2280" y="349"/>
                  </a:cubicBezTo>
                  <a:close/>
                  <a:moveTo>
                    <a:pt x="2280" y="1"/>
                  </a:moveTo>
                  <a:cubicBezTo>
                    <a:pt x="1014" y="1"/>
                    <a:pt x="0" y="1014"/>
                    <a:pt x="0" y="2281"/>
                  </a:cubicBezTo>
                  <a:cubicBezTo>
                    <a:pt x="0" y="3548"/>
                    <a:pt x="1014" y="4561"/>
                    <a:pt x="2280" y="4561"/>
                  </a:cubicBezTo>
                  <a:cubicBezTo>
                    <a:pt x="3516" y="4561"/>
                    <a:pt x="4561" y="3548"/>
                    <a:pt x="4561" y="2281"/>
                  </a:cubicBezTo>
                  <a:cubicBezTo>
                    <a:pt x="4561" y="1014"/>
                    <a:pt x="3516" y="1"/>
                    <a:pt x="228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4571225" y="3445325"/>
              <a:ext cx="75250" cy="76025"/>
            </a:xfrm>
            <a:custGeom>
              <a:avLst/>
              <a:gdLst/>
              <a:ahLst/>
              <a:cxnLst/>
              <a:rect l="l" t="t" r="r" b="b"/>
              <a:pathLst>
                <a:path w="3010" h="3041" extrusionOk="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5119100" y="3445325"/>
              <a:ext cx="105325" cy="105325"/>
            </a:xfrm>
            <a:custGeom>
              <a:avLst/>
              <a:gdLst/>
              <a:ahLst/>
              <a:cxnLst/>
              <a:rect l="l" t="t" r="r" b="b"/>
              <a:pathLst>
                <a:path w="4213" h="4213" extrusionOk="0">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5355050" y="3305975"/>
              <a:ext cx="105325" cy="105325"/>
            </a:xfrm>
            <a:custGeom>
              <a:avLst/>
              <a:gdLst/>
              <a:ahLst/>
              <a:cxnLst/>
              <a:rect l="l" t="t" r="r" b="b"/>
              <a:pathLst>
                <a:path w="4213" h="4213" extrusionOk="0">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5377200" y="3328150"/>
              <a:ext cx="61000" cy="61000"/>
            </a:xfrm>
            <a:custGeom>
              <a:avLst/>
              <a:gdLst/>
              <a:ahLst/>
              <a:cxnLst/>
              <a:rect l="l" t="t" r="r" b="b"/>
              <a:pathLst>
                <a:path w="2440" h="2440" extrusionOk="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3592650" y="3524500"/>
              <a:ext cx="104550" cy="105325"/>
            </a:xfrm>
            <a:custGeom>
              <a:avLst/>
              <a:gdLst/>
              <a:ahLst/>
              <a:cxnLst/>
              <a:rect l="l" t="t" r="r" b="b"/>
              <a:pathLst>
                <a:path w="4182" h="4213" extrusionOk="0">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3614825" y="3546675"/>
              <a:ext cx="61000" cy="60975"/>
            </a:xfrm>
            <a:custGeom>
              <a:avLst/>
              <a:gdLst/>
              <a:ahLst/>
              <a:cxnLst/>
              <a:rect l="l" t="t" r="r" b="b"/>
              <a:pathLst>
                <a:path w="2440" h="2439" extrusionOk="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4880000" y="2948925"/>
              <a:ext cx="173425" cy="24550"/>
            </a:xfrm>
            <a:custGeom>
              <a:avLst/>
              <a:gdLst/>
              <a:ahLst/>
              <a:cxnLst/>
              <a:rect l="l" t="t" r="r" b="b"/>
              <a:pathLst>
                <a:path w="6937" h="982" extrusionOk="0">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5108025" y="2948925"/>
              <a:ext cx="81575" cy="24550"/>
            </a:xfrm>
            <a:custGeom>
              <a:avLst/>
              <a:gdLst/>
              <a:ahLst/>
              <a:cxnLst/>
              <a:rect l="l" t="t" r="r" b="b"/>
              <a:pathLst>
                <a:path w="3263" h="982" extrusionOk="0">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5300425" y="2948925"/>
              <a:ext cx="58600" cy="24550"/>
            </a:xfrm>
            <a:custGeom>
              <a:avLst/>
              <a:gdLst/>
              <a:ahLst/>
              <a:cxnLst/>
              <a:rect l="l" t="t" r="r" b="b"/>
              <a:pathLst>
                <a:path w="2344" h="982" extrusionOk="0">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5127025" y="3021750"/>
              <a:ext cx="197950" cy="25375"/>
            </a:xfrm>
            <a:custGeom>
              <a:avLst/>
              <a:gdLst/>
              <a:ahLst/>
              <a:cxnLst/>
              <a:rect l="l" t="t" r="r" b="b"/>
              <a:pathLst>
                <a:path w="7918" h="1015" extrusionOk="0">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3979025" y="3617125"/>
              <a:ext cx="119575" cy="24575"/>
            </a:xfrm>
            <a:custGeom>
              <a:avLst/>
              <a:gdLst/>
              <a:ahLst/>
              <a:cxnLst/>
              <a:rect l="l" t="t" r="r" b="b"/>
              <a:pathLst>
                <a:path w="4783" h="983" extrusionOk="0">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4148450" y="3617125"/>
              <a:ext cx="50700" cy="24575"/>
            </a:xfrm>
            <a:custGeom>
              <a:avLst/>
              <a:gdLst/>
              <a:ahLst/>
              <a:cxnLst/>
              <a:rect l="l" t="t" r="r" b="b"/>
              <a:pathLst>
                <a:path w="2028" h="983" extrusionOk="0">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4750175" y="3617125"/>
              <a:ext cx="136975" cy="24575"/>
            </a:xfrm>
            <a:custGeom>
              <a:avLst/>
              <a:gdLst/>
              <a:ahLst/>
              <a:cxnLst/>
              <a:rect l="l" t="t" r="r" b="b"/>
              <a:pathLst>
                <a:path w="5479" h="983" extrusionOk="0">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4933850" y="3617125"/>
              <a:ext cx="58600" cy="24575"/>
            </a:xfrm>
            <a:custGeom>
              <a:avLst/>
              <a:gdLst/>
              <a:ahLst/>
              <a:cxnLst/>
              <a:rect l="l" t="t" r="r" b="b"/>
              <a:pathLst>
                <a:path w="2344" h="983" extrusionOk="0">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5163450" y="3617125"/>
              <a:ext cx="73650" cy="24575"/>
            </a:xfrm>
            <a:custGeom>
              <a:avLst/>
              <a:gdLst/>
              <a:ahLst/>
              <a:cxnLst/>
              <a:rect l="l" t="t" r="r" b="b"/>
              <a:pathLst>
                <a:path w="2946" h="983" extrusionOk="0">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3676575" y="2937825"/>
              <a:ext cx="139375" cy="25375"/>
            </a:xfrm>
            <a:custGeom>
              <a:avLst/>
              <a:gdLst/>
              <a:ahLst/>
              <a:cxnLst/>
              <a:rect l="l" t="t" r="r" b="b"/>
              <a:pathLst>
                <a:path w="5575" h="1015" extrusionOk="0">
                  <a:moveTo>
                    <a:pt x="507" y="1"/>
                  </a:moveTo>
                  <a:cubicBezTo>
                    <a:pt x="222" y="1"/>
                    <a:pt x="1" y="254"/>
                    <a:pt x="1" y="508"/>
                  </a:cubicBezTo>
                  <a:cubicBezTo>
                    <a:pt x="1" y="793"/>
                    <a:pt x="222" y="1014"/>
                    <a:pt x="507" y="1014"/>
                  </a:cubicBezTo>
                  <a:lnTo>
                    <a:pt x="5068" y="1014"/>
                  </a:lnTo>
                  <a:cubicBezTo>
                    <a:pt x="5321" y="1014"/>
                    <a:pt x="5575" y="793"/>
                    <a:pt x="5543" y="508"/>
                  </a:cubicBezTo>
                  <a:cubicBezTo>
                    <a:pt x="5543" y="223"/>
                    <a:pt x="5321" y="1"/>
                    <a:pt x="506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3852350" y="2937825"/>
              <a:ext cx="68100" cy="25375"/>
            </a:xfrm>
            <a:custGeom>
              <a:avLst/>
              <a:gdLst/>
              <a:ahLst/>
              <a:cxnLst/>
              <a:rect l="l" t="t" r="r" b="b"/>
              <a:pathLst>
                <a:path w="2724" h="1015" extrusionOk="0">
                  <a:moveTo>
                    <a:pt x="507" y="1"/>
                  </a:moveTo>
                  <a:cubicBezTo>
                    <a:pt x="222" y="1"/>
                    <a:pt x="0" y="254"/>
                    <a:pt x="0" y="508"/>
                  </a:cubicBezTo>
                  <a:cubicBezTo>
                    <a:pt x="0" y="793"/>
                    <a:pt x="222" y="1014"/>
                    <a:pt x="507" y="1014"/>
                  </a:cubicBezTo>
                  <a:lnTo>
                    <a:pt x="2217" y="1014"/>
                  </a:lnTo>
                  <a:cubicBezTo>
                    <a:pt x="2502" y="1014"/>
                    <a:pt x="2724" y="793"/>
                    <a:pt x="2724" y="508"/>
                  </a:cubicBezTo>
                  <a:cubicBezTo>
                    <a:pt x="2724" y="223"/>
                    <a:pt x="2502" y="1"/>
                    <a:pt x="221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2966400" y="2846400"/>
              <a:ext cx="266050" cy="531650"/>
            </a:xfrm>
            <a:custGeom>
              <a:avLst/>
              <a:gdLst/>
              <a:ahLst/>
              <a:cxnLst/>
              <a:rect l="l" t="t" r="r" b="b"/>
              <a:pathLst>
                <a:path w="10642" h="21266" extrusionOk="0">
                  <a:moveTo>
                    <a:pt x="191" y="0"/>
                  </a:moveTo>
                  <a:cubicBezTo>
                    <a:pt x="143" y="0"/>
                    <a:pt x="96" y="16"/>
                    <a:pt x="64" y="48"/>
                  </a:cubicBezTo>
                  <a:cubicBezTo>
                    <a:pt x="1" y="111"/>
                    <a:pt x="1" y="238"/>
                    <a:pt x="64" y="301"/>
                  </a:cubicBezTo>
                  <a:lnTo>
                    <a:pt x="10293" y="10530"/>
                  </a:lnTo>
                  <a:lnTo>
                    <a:pt x="10293" y="21076"/>
                  </a:lnTo>
                  <a:cubicBezTo>
                    <a:pt x="10293" y="21171"/>
                    <a:pt x="10388" y="21266"/>
                    <a:pt x="10483" y="21266"/>
                  </a:cubicBezTo>
                  <a:cubicBezTo>
                    <a:pt x="10546" y="21266"/>
                    <a:pt x="10641" y="21171"/>
                    <a:pt x="10641" y="21076"/>
                  </a:cubicBezTo>
                  <a:lnTo>
                    <a:pt x="10641" y="10435"/>
                  </a:lnTo>
                  <a:cubicBezTo>
                    <a:pt x="10641" y="10403"/>
                    <a:pt x="10610" y="10372"/>
                    <a:pt x="10578" y="10340"/>
                  </a:cubicBezTo>
                  <a:lnTo>
                    <a:pt x="317" y="48"/>
                  </a:lnTo>
                  <a:cubicBezTo>
                    <a:pt x="286" y="16"/>
                    <a:pt x="238" y="0"/>
                    <a:pt x="19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2741550" y="2634600"/>
              <a:ext cx="266850" cy="266850"/>
            </a:xfrm>
            <a:custGeom>
              <a:avLst/>
              <a:gdLst/>
              <a:ahLst/>
              <a:cxnLst/>
              <a:rect l="l" t="t" r="r" b="b"/>
              <a:pathLst>
                <a:path w="10674" h="10674" extrusionOk="0">
                  <a:moveTo>
                    <a:pt x="5321" y="317"/>
                  </a:moveTo>
                  <a:cubicBezTo>
                    <a:pt x="8076" y="317"/>
                    <a:pt x="10325" y="2566"/>
                    <a:pt x="10325" y="5353"/>
                  </a:cubicBezTo>
                  <a:cubicBezTo>
                    <a:pt x="10325" y="8108"/>
                    <a:pt x="8076" y="10356"/>
                    <a:pt x="5321" y="10356"/>
                  </a:cubicBezTo>
                  <a:cubicBezTo>
                    <a:pt x="2566" y="10356"/>
                    <a:pt x="317" y="8108"/>
                    <a:pt x="317" y="5353"/>
                  </a:cubicBezTo>
                  <a:cubicBezTo>
                    <a:pt x="317" y="2566"/>
                    <a:pt x="2566" y="317"/>
                    <a:pt x="5321" y="317"/>
                  </a:cubicBezTo>
                  <a:close/>
                  <a:moveTo>
                    <a:pt x="5321" y="1"/>
                  </a:moveTo>
                  <a:cubicBezTo>
                    <a:pt x="2376" y="1"/>
                    <a:pt x="1" y="2408"/>
                    <a:pt x="1" y="5353"/>
                  </a:cubicBezTo>
                  <a:cubicBezTo>
                    <a:pt x="1" y="8298"/>
                    <a:pt x="2376" y="10673"/>
                    <a:pt x="5321" y="10673"/>
                  </a:cubicBezTo>
                  <a:cubicBezTo>
                    <a:pt x="8266" y="10673"/>
                    <a:pt x="10673" y="8298"/>
                    <a:pt x="10673" y="5353"/>
                  </a:cubicBezTo>
                  <a:cubicBezTo>
                    <a:pt x="10673" y="2408"/>
                    <a:pt x="8266" y="1"/>
                    <a:pt x="532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2770850" y="2673800"/>
              <a:ext cx="207450" cy="188450"/>
            </a:xfrm>
            <a:custGeom>
              <a:avLst/>
              <a:gdLst/>
              <a:ahLst/>
              <a:cxnLst/>
              <a:rect l="l" t="t" r="r" b="b"/>
              <a:pathLst>
                <a:path w="8298" h="7538" extrusionOk="0">
                  <a:moveTo>
                    <a:pt x="4161" y="0"/>
                  </a:moveTo>
                  <a:cubicBezTo>
                    <a:pt x="3199" y="0"/>
                    <a:pt x="2233" y="365"/>
                    <a:pt x="1489" y="1093"/>
                  </a:cubicBezTo>
                  <a:cubicBezTo>
                    <a:pt x="0" y="2581"/>
                    <a:pt x="0" y="4957"/>
                    <a:pt x="1489" y="6445"/>
                  </a:cubicBezTo>
                  <a:cubicBezTo>
                    <a:pt x="2233" y="7173"/>
                    <a:pt x="3199" y="7538"/>
                    <a:pt x="4161" y="7538"/>
                  </a:cubicBezTo>
                  <a:cubicBezTo>
                    <a:pt x="5123" y="7538"/>
                    <a:pt x="6081" y="7173"/>
                    <a:pt x="6809" y="6445"/>
                  </a:cubicBezTo>
                  <a:cubicBezTo>
                    <a:pt x="8298" y="4957"/>
                    <a:pt x="8298" y="2581"/>
                    <a:pt x="6809" y="1093"/>
                  </a:cubicBezTo>
                  <a:cubicBezTo>
                    <a:pt x="6081" y="365"/>
                    <a:pt x="5123" y="0"/>
                    <a:pt x="416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3700325" y="2547525"/>
              <a:ext cx="8750" cy="292150"/>
            </a:xfrm>
            <a:custGeom>
              <a:avLst/>
              <a:gdLst/>
              <a:ahLst/>
              <a:cxnLst/>
              <a:rect l="l" t="t" r="r" b="b"/>
              <a:pathLst>
                <a:path w="350" h="11686" extrusionOk="0">
                  <a:moveTo>
                    <a:pt x="191" y="0"/>
                  </a:moveTo>
                  <a:cubicBezTo>
                    <a:pt x="96" y="0"/>
                    <a:pt x="1" y="63"/>
                    <a:pt x="1" y="158"/>
                  </a:cubicBezTo>
                  <a:lnTo>
                    <a:pt x="1" y="11528"/>
                  </a:lnTo>
                  <a:cubicBezTo>
                    <a:pt x="1" y="11623"/>
                    <a:pt x="96" y="11686"/>
                    <a:pt x="191" y="11686"/>
                  </a:cubicBezTo>
                  <a:cubicBezTo>
                    <a:pt x="254" y="11686"/>
                    <a:pt x="349" y="11623"/>
                    <a:pt x="349" y="11528"/>
                  </a:cubicBezTo>
                  <a:lnTo>
                    <a:pt x="349" y="158"/>
                  </a:lnTo>
                  <a:cubicBezTo>
                    <a:pt x="349" y="63"/>
                    <a:pt x="254"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2598250" y="3306775"/>
              <a:ext cx="424400" cy="669025"/>
            </a:xfrm>
            <a:custGeom>
              <a:avLst/>
              <a:gdLst/>
              <a:ahLst/>
              <a:cxnLst/>
              <a:rect l="l" t="t" r="r" b="b"/>
              <a:pathLst>
                <a:path w="16976" h="26761" extrusionOk="0">
                  <a:moveTo>
                    <a:pt x="159" y="1"/>
                  </a:moveTo>
                  <a:cubicBezTo>
                    <a:pt x="64" y="1"/>
                    <a:pt x="0" y="64"/>
                    <a:pt x="0" y="159"/>
                  </a:cubicBezTo>
                  <a:lnTo>
                    <a:pt x="0" y="16532"/>
                  </a:lnTo>
                  <a:cubicBezTo>
                    <a:pt x="0" y="16563"/>
                    <a:pt x="32" y="16595"/>
                    <a:pt x="64" y="16627"/>
                  </a:cubicBezTo>
                  <a:lnTo>
                    <a:pt x="10103" y="26697"/>
                  </a:lnTo>
                  <a:cubicBezTo>
                    <a:pt x="10135" y="26729"/>
                    <a:pt x="10198" y="26761"/>
                    <a:pt x="10230" y="26761"/>
                  </a:cubicBezTo>
                  <a:lnTo>
                    <a:pt x="16817" y="26761"/>
                  </a:lnTo>
                  <a:cubicBezTo>
                    <a:pt x="16912" y="26761"/>
                    <a:pt x="16975" y="26666"/>
                    <a:pt x="16975" y="26571"/>
                  </a:cubicBezTo>
                  <a:cubicBezTo>
                    <a:pt x="16975" y="26476"/>
                    <a:pt x="16880" y="26412"/>
                    <a:pt x="16785" y="26412"/>
                  </a:cubicBezTo>
                  <a:lnTo>
                    <a:pt x="10293" y="26412"/>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5914000" y="2241900"/>
              <a:ext cx="8725" cy="249425"/>
            </a:xfrm>
            <a:custGeom>
              <a:avLst/>
              <a:gdLst/>
              <a:ahLst/>
              <a:cxnLst/>
              <a:rect l="l" t="t" r="r" b="b"/>
              <a:pathLst>
                <a:path w="349" h="9977" extrusionOk="0">
                  <a:moveTo>
                    <a:pt x="191" y="1"/>
                  </a:moveTo>
                  <a:cubicBezTo>
                    <a:pt x="96" y="1"/>
                    <a:pt x="1" y="96"/>
                    <a:pt x="1" y="191"/>
                  </a:cubicBezTo>
                  <a:lnTo>
                    <a:pt x="1" y="9787"/>
                  </a:lnTo>
                  <a:cubicBezTo>
                    <a:pt x="1" y="9882"/>
                    <a:pt x="96" y="9977"/>
                    <a:pt x="191" y="9977"/>
                  </a:cubicBezTo>
                  <a:cubicBezTo>
                    <a:pt x="286" y="9977"/>
                    <a:pt x="349" y="9882"/>
                    <a:pt x="349" y="9787"/>
                  </a:cubicBezTo>
                  <a:lnTo>
                    <a:pt x="349" y="191"/>
                  </a:lnTo>
                  <a:cubicBezTo>
                    <a:pt x="349" y="96"/>
                    <a:pt x="286"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4192800" y="2458050"/>
              <a:ext cx="240700" cy="240700"/>
            </a:xfrm>
            <a:custGeom>
              <a:avLst/>
              <a:gdLst/>
              <a:ahLst/>
              <a:cxnLst/>
              <a:rect l="l" t="t" r="r" b="b"/>
              <a:pathLst>
                <a:path w="9628" h="9628" extrusionOk="0">
                  <a:moveTo>
                    <a:pt x="4814" y="1014"/>
                  </a:moveTo>
                  <a:cubicBezTo>
                    <a:pt x="6936" y="1014"/>
                    <a:pt x="8646" y="2724"/>
                    <a:pt x="8646" y="4814"/>
                  </a:cubicBezTo>
                  <a:cubicBezTo>
                    <a:pt x="8646" y="6904"/>
                    <a:pt x="6936" y="8614"/>
                    <a:pt x="4814" y="8614"/>
                  </a:cubicBezTo>
                  <a:cubicBezTo>
                    <a:pt x="2724" y="8614"/>
                    <a:pt x="1013" y="6904"/>
                    <a:pt x="1013" y="4814"/>
                  </a:cubicBezTo>
                  <a:cubicBezTo>
                    <a:pt x="1013" y="2724"/>
                    <a:pt x="2724" y="1014"/>
                    <a:pt x="4814" y="1014"/>
                  </a:cubicBezTo>
                  <a:close/>
                  <a:moveTo>
                    <a:pt x="4814" y="1"/>
                  </a:moveTo>
                  <a:cubicBezTo>
                    <a:pt x="2185" y="1"/>
                    <a:pt x="0" y="2154"/>
                    <a:pt x="0" y="4814"/>
                  </a:cubicBezTo>
                  <a:cubicBezTo>
                    <a:pt x="0" y="7474"/>
                    <a:pt x="2185" y="9628"/>
                    <a:pt x="4814" y="9628"/>
                  </a:cubicBezTo>
                  <a:cubicBezTo>
                    <a:pt x="7474" y="9628"/>
                    <a:pt x="9627" y="7474"/>
                    <a:pt x="9627" y="4814"/>
                  </a:cubicBezTo>
                  <a:cubicBezTo>
                    <a:pt x="9627" y="2154"/>
                    <a:pt x="7474" y="1"/>
                    <a:pt x="481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4135000" y="1664750"/>
              <a:ext cx="438625" cy="438625"/>
            </a:xfrm>
            <a:custGeom>
              <a:avLst/>
              <a:gdLst/>
              <a:ahLst/>
              <a:cxnLst/>
              <a:rect l="l" t="t" r="r" b="b"/>
              <a:pathLst>
                <a:path w="17545" h="17545" extrusionOk="0">
                  <a:moveTo>
                    <a:pt x="8772" y="1362"/>
                  </a:moveTo>
                  <a:cubicBezTo>
                    <a:pt x="12858" y="1362"/>
                    <a:pt x="16183" y="4687"/>
                    <a:pt x="16183" y="8773"/>
                  </a:cubicBezTo>
                  <a:cubicBezTo>
                    <a:pt x="16183" y="12858"/>
                    <a:pt x="12858" y="16183"/>
                    <a:pt x="8772" y="16183"/>
                  </a:cubicBezTo>
                  <a:cubicBezTo>
                    <a:pt x="4687" y="16183"/>
                    <a:pt x="1362" y="12858"/>
                    <a:pt x="1362" y="8773"/>
                  </a:cubicBezTo>
                  <a:cubicBezTo>
                    <a:pt x="1362" y="4687"/>
                    <a:pt x="4687" y="1362"/>
                    <a:pt x="8772" y="1362"/>
                  </a:cubicBezTo>
                  <a:close/>
                  <a:moveTo>
                    <a:pt x="8772" y="0"/>
                  </a:moveTo>
                  <a:cubicBezTo>
                    <a:pt x="3959" y="0"/>
                    <a:pt x="0" y="3927"/>
                    <a:pt x="0" y="8773"/>
                  </a:cubicBezTo>
                  <a:cubicBezTo>
                    <a:pt x="0" y="13618"/>
                    <a:pt x="3959" y="17545"/>
                    <a:pt x="8772" y="17545"/>
                  </a:cubicBezTo>
                  <a:cubicBezTo>
                    <a:pt x="13618" y="17545"/>
                    <a:pt x="17545" y="13586"/>
                    <a:pt x="17545" y="8773"/>
                  </a:cubicBezTo>
                  <a:cubicBezTo>
                    <a:pt x="17545" y="3927"/>
                    <a:pt x="13618" y="0"/>
                    <a:pt x="87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3285475" y="2764450"/>
              <a:ext cx="172625" cy="172625"/>
            </a:xfrm>
            <a:custGeom>
              <a:avLst/>
              <a:gdLst/>
              <a:ahLst/>
              <a:cxnLst/>
              <a:rect l="l" t="t" r="r" b="b"/>
              <a:pathLst>
                <a:path w="6905" h="6905" extrusionOk="0">
                  <a:moveTo>
                    <a:pt x="3452" y="1014"/>
                  </a:moveTo>
                  <a:cubicBezTo>
                    <a:pt x="4814" y="1014"/>
                    <a:pt x="5891" y="2091"/>
                    <a:pt x="5891" y="3452"/>
                  </a:cubicBezTo>
                  <a:cubicBezTo>
                    <a:pt x="5891" y="4782"/>
                    <a:pt x="4782" y="5891"/>
                    <a:pt x="3452" y="5891"/>
                  </a:cubicBezTo>
                  <a:cubicBezTo>
                    <a:pt x="2090" y="5891"/>
                    <a:pt x="1014" y="4782"/>
                    <a:pt x="1014" y="3452"/>
                  </a:cubicBezTo>
                  <a:cubicBezTo>
                    <a:pt x="1014" y="2091"/>
                    <a:pt x="2122" y="1014"/>
                    <a:pt x="3452" y="1014"/>
                  </a:cubicBezTo>
                  <a:close/>
                  <a:moveTo>
                    <a:pt x="3452" y="0"/>
                  </a:moveTo>
                  <a:cubicBezTo>
                    <a:pt x="1552" y="0"/>
                    <a:pt x="0" y="1552"/>
                    <a:pt x="0" y="3452"/>
                  </a:cubicBezTo>
                  <a:cubicBezTo>
                    <a:pt x="0" y="5352"/>
                    <a:pt x="1552" y="6904"/>
                    <a:pt x="3452" y="6904"/>
                  </a:cubicBezTo>
                  <a:cubicBezTo>
                    <a:pt x="5352" y="6904"/>
                    <a:pt x="6904" y="5352"/>
                    <a:pt x="6904" y="3452"/>
                  </a:cubicBezTo>
                  <a:cubicBezTo>
                    <a:pt x="6904" y="1552"/>
                    <a:pt x="5352" y="0"/>
                    <a:pt x="34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5016975" y="1886425"/>
              <a:ext cx="254950" cy="254950"/>
            </a:xfrm>
            <a:custGeom>
              <a:avLst/>
              <a:gdLst/>
              <a:ahLst/>
              <a:cxnLst/>
              <a:rect l="l" t="t" r="r" b="b"/>
              <a:pathLst>
                <a:path w="10198" h="10198" extrusionOk="0">
                  <a:moveTo>
                    <a:pt x="5099" y="982"/>
                  </a:moveTo>
                  <a:cubicBezTo>
                    <a:pt x="7348" y="982"/>
                    <a:pt x="9185" y="2819"/>
                    <a:pt x="9185" y="5099"/>
                  </a:cubicBezTo>
                  <a:cubicBezTo>
                    <a:pt x="9185" y="7348"/>
                    <a:pt x="7348" y="9185"/>
                    <a:pt x="5099" y="9185"/>
                  </a:cubicBezTo>
                  <a:cubicBezTo>
                    <a:pt x="2851" y="9185"/>
                    <a:pt x="1014" y="7348"/>
                    <a:pt x="1014" y="5099"/>
                  </a:cubicBezTo>
                  <a:cubicBezTo>
                    <a:pt x="1014" y="2819"/>
                    <a:pt x="2851" y="982"/>
                    <a:pt x="5099" y="982"/>
                  </a:cubicBezTo>
                  <a:close/>
                  <a:moveTo>
                    <a:pt x="5099" y="1"/>
                  </a:moveTo>
                  <a:cubicBezTo>
                    <a:pt x="2281" y="1"/>
                    <a:pt x="1" y="2281"/>
                    <a:pt x="1" y="5099"/>
                  </a:cubicBezTo>
                  <a:cubicBezTo>
                    <a:pt x="1" y="7886"/>
                    <a:pt x="2281" y="10198"/>
                    <a:pt x="5099" y="10198"/>
                  </a:cubicBezTo>
                  <a:cubicBezTo>
                    <a:pt x="7918" y="10198"/>
                    <a:pt x="10198" y="7886"/>
                    <a:pt x="10198" y="5099"/>
                  </a:cubicBezTo>
                  <a:cubicBezTo>
                    <a:pt x="10198" y="2281"/>
                    <a:pt x="7918" y="1"/>
                    <a:pt x="509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6183975" y="1449400"/>
              <a:ext cx="254975" cy="254950"/>
            </a:xfrm>
            <a:custGeom>
              <a:avLst/>
              <a:gdLst/>
              <a:ahLst/>
              <a:cxnLst/>
              <a:rect l="l" t="t" r="r" b="b"/>
              <a:pathLst>
                <a:path w="10199" h="10198" extrusionOk="0">
                  <a:moveTo>
                    <a:pt x="5099" y="1014"/>
                  </a:moveTo>
                  <a:cubicBezTo>
                    <a:pt x="7348" y="1014"/>
                    <a:pt x="9185" y="2851"/>
                    <a:pt x="9185" y="5099"/>
                  </a:cubicBezTo>
                  <a:cubicBezTo>
                    <a:pt x="9185" y="7379"/>
                    <a:pt x="7348" y="9216"/>
                    <a:pt x="5099" y="9216"/>
                  </a:cubicBezTo>
                  <a:cubicBezTo>
                    <a:pt x="2819" y="9216"/>
                    <a:pt x="982" y="7379"/>
                    <a:pt x="982" y="5099"/>
                  </a:cubicBezTo>
                  <a:cubicBezTo>
                    <a:pt x="982" y="2851"/>
                    <a:pt x="2819" y="1014"/>
                    <a:pt x="5099" y="1014"/>
                  </a:cubicBezTo>
                  <a:close/>
                  <a:moveTo>
                    <a:pt x="5099" y="0"/>
                  </a:moveTo>
                  <a:cubicBezTo>
                    <a:pt x="2281" y="0"/>
                    <a:pt x="1" y="2312"/>
                    <a:pt x="1" y="5099"/>
                  </a:cubicBezTo>
                  <a:cubicBezTo>
                    <a:pt x="1" y="7918"/>
                    <a:pt x="2281" y="10198"/>
                    <a:pt x="5099" y="10198"/>
                  </a:cubicBezTo>
                  <a:cubicBezTo>
                    <a:pt x="7886" y="10198"/>
                    <a:pt x="10198" y="7918"/>
                    <a:pt x="10198" y="5099"/>
                  </a:cubicBezTo>
                  <a:cubicBezTo>
                    <a:pt x="10198" y="2312"/>
                    <a:pt x="7886" y="0"/>
                    <a:pt x="509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6605975" y="3315475"/>
              <a:ext cx="394300" cy="394325"/>
            </a:xfrm>
            <a:custGeom>
              <a:avLst/>
              <a:gdLst/>
              <a:ahLst/>
              <a:cxnLst/>
              <a:rect l="l" t="t" r="r" b="b"/>
              <a:pathLst>
                <a:path w="15772" h="15773" extrusionOk="0">
                  <a:moveTo>
                    <a:pt x="7886" y="1014"/>
                  </a:moveTo>
                  <a:cubicBezTo>
                    <a:pt x="11686" y="1014"/>
                    <a:pt x="14790" y="4118"/>
                    <a:pt x="14790" y="7887"/>
                  </a:cubicBezTo>
                  <a:cubicBezTo>
                    <a:pt x="14790" y="11687"/>
                    <a:pt x="11686" y="14790"/>
                    <a:pt x="7886" y="14790"/>
                  </a:cubicBezTo>
                  <a:cubicBezTo>
                    <a:pt x="4086" y="14790"/>
                    <a:pt x="1014" y="11687"/>
                    <a:pt x="1014" y="7887"/>
                  </a:cubicBezTo>
                  <a:cubicBezTo>
                    <a:pt x="1014" y="4118"/>
                    <a:pt x="4086" y="1014"/>
                    <a:pt x="7886" y="1014"/>
                  </a:cubicBezTo>
                  <a:close/>
                  <a:moveTo>
                    <a:pt x="7886" y="1"/>
                  </a:moveTo>
                  <a:cubicBezTo>
                    <a:pt x="3547" y="1"/>
                    <a:pt x="0" y="3548"/>
                    <a:pt x="0" y="7887"/>
                  </a:cubicBezTo>
                  <a:cubicBezTo>
                    <a:pt x="0" y="12257"/>
                    <a:pt x="3547" y="15772"/>
                    <a:pt x="7886" y="15772"/>
                  </a:cubicBezTo>
                  <a:cubicBezTo>
                    <a:pt x="12256" y="15772"/>
                    <a:pt x="15772" y="12257"/>
                    <a:pt x="15772" y="7887"/>
                  </a:cubicBezTo>
                  <a:cubicBezTo>
                    <a:pt x="15772" y="3548"/>
                    <a:pt x="12225" y="1"/>
                    <a:pt x="788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6647150" y="2157200"/>
              <a:ext cx="178150" cy="178150"/>
            </a:xfrm>
            <a:custGeom>
              <a:avLst/>
              <a:gdLst/>
              <a:ahLst/>
              <a:cxnLst/>
              <a:rect l="l" t="t" r="r" b="b"/>
              <a:pathLst>
                <a:path w="7126" h="7126" extrusionOk="0">
                  <a:moveTo>
                    <a:pt x="3579" y="1014"/>
                  </a:moveTo>
                  <a:cubicBezTo>
                    <a:pt x="4972" y="1014"/>
                    <a:pt x="6144" y="2154"/>
                    <a:pt x="6144" y="3579"/>
                  </a:cubicBezTo>
                  <a:cubicBezTo>
                    <a:pt x="6144" y="4972"/>
                    <a:pt x="4972" y="6112"/>
                    <a:pt x="3579" y="6112"/>
                  </a:cubicBezTo>
                  <a:cubicBezTo>
                    <a:pt x="2154" y="6112"/>
                    <a:pt x="1014" y="4972"/>
                    <a:pt x="1014" y="3579"/>
                  </a:cubicBezTo>
                  <a:cubicBezTo>
                    <a:pt x="1014" y="2154"/>
                    <a:pt x="2154" y="1014"/>
                    <a:pt x="3579" y="1014"/>
                  </a:cubicBezTo>
                  <a:close/>
                  <a:moveTo>
                    <a:pt x="3579" y="0"/>
                  </a:moveTo>
                  <a:cubicBezTo>
                    <a:pt x="1615" y="0"/>
                    <a:pt x="0" y="1615"/>
                    <a:pt x="0" y="3579"/>
                  </a:cubicBezTo>
                  <a:cubicBezTo>
                    <a:pt x="0" y="5542"/>
                    <a:pt x="1615" y="7126"/>
                    <a:pt x="3579" y="7126"/>
                  </a:cubicBezTo>
                  <a:cubicBezTo>
                    <a:pt x="5542" y="7126"/>
                    <a:pt x="7126" y="5542"/>
                    <a:pt x="7126" y="3579"/>
                  </a:cubicBezTo>
                  <a:cubicBezTo>
                    <a:pt x="7126" y="1615"/>
                    <a:pt x="5542" y="0"/>
                    <a:pt x="357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4713750" y="2228450"/>
              <a:ext cx="91850" cy="91075"/>
            </a:xfrm>
            <a:custGeom>
              <a:avLst/>
              <a:gdLst/>
              <a:ahLst/>
              <a:cxnLst/>
              <a:rect l="l" t="t" r="r" b="b"/>
              <a:pathLst>
                <a:path w="3674" h="3643" extrusionOk="0">
                  <a:moveTo>
                    <a:pt x="1837" y="982"/>
                  </a:moveTo>
                  <a:cubicBezTo>
                    <a:pt x="2280" y="982"/>
                    <a:pt x="2660" y="1362"/>
                    <a:pt x="2660" y="1806"/>
                  </a:cubicBezTo>
                  <a:cubicBezTo>
                    <a:pt x="2660" y="2281"/>
                    <a:pt x="2280" y="2661"/>
                    <a:pt x="1837" y="2661"/>
                  </a:cubicBezTo>
                  <a:cubicBezTo>
                    <a:pt x="1394" y="2661"/>
                    <a:pt x="1014" y="2281"/>
                    <a:pt x="1014" y="1806"/>
                  </a:cubicBezTo>
                  <a:cubicBezTo>
                    <a:pt x="1014" y="1362"/>
                    <a:pt x="1394" y="982"/>
                    <a:pt x="1837" y="982"/>
                  </a:cubicBezTo>
                  <a:close/>
                  <a:moveTo>
                    <a:pt x="1837" y="1"/>
                  </a:moveTo>
                  <a:cubicBezTo>
                    <a:pt x="824" y="1"/>
                    <a:pt x="0" y="824"/>
                    <a:pt x="0" y="1806"/>
                  </a:cubicBezTo>
                  <a:cubicBezTo>
                    <a:pt x="0" y="2819"/>
                    <a:pt x="824" y="3642"/>
                    <a:pt x="1837" y="3642"/>
                  </a:cubicBezTo>
                  <a:cubicBezTo>
                    <a:pt x="2850" y="3642"/>
                    <a:pt x="3674" y="2819"/>
                    <a:pt x="3674" y="1806"/>
                  </a:cubicBezTo>
                  <a:cubicBezTo>
                    <a:pt x="3674" y="824"/>
                    <a:pt x="2850" y="1"/>
                    <a:pt x="183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3606900" y="2093075"/>
              <a:ext cx="152850" cy="153600"/>
            </a:xfrm>
            <a:custGeom>
              <a:avLst/>
              <a:gdLst/>
              <a:ahLst/>
              <a:cxnLst/>
              <a:rect l="l" t="t" r="r" b="b"/>
              <a:pathLst>
                <a:path w="6114" h="6144" extrusionOk="0">
                  <a:moveTo>
                    <a:pt x="3073" y="1014"/>
                  </a:moveTo>
                  <a:cubicBezTo>
                    <a:pt x="4181" y="1014"/>
                    <a:pt x="5131" y="1932"/>
                    <a:pt x="5131" y="3072"/>
                  </a:cubicBezTo>
                  <a:cubicBezTo>
                    <a:pt x="5131" y="4212"/>
                    <a:pt x="4181" y="5131"/>
                    <a:pt x="3073" y="5131"/>
                  </a:cubicBezTo>
                  <a:cubicBezTo>
                    <a:pt x="1933" y="5131"/>
                    <a:pt x="1014" y="4212"/>
                    <a:pt x="1014" y="3072"/>
                  </a:cubicBezTo>
                  <a:cubicBezTo>
                    <a:pt x="1014" y="1932"/>
                    <a:pt x="1933" y="1014"/>
                    <a:pt x="3073" y="1014"/>
                  </a:cubicBezTo>
                  <a:close/>
                  <a:moveTo>
                    <a:pt x="3073" y="0"/>
                  </a:moveTo>
                  <a:cubicBezTo>
                    <a:pt x="1363" y="0"/>
                    <a:pt x="1" y="1394"/>
                    <a:pt x="1" y="3072"/>
                  </a:cubicBezTo>
                  <a:cubicBezTo>
                    <a:pt x="1" y="4751"/>
                    <a:pt x="1363" y="6144"/>
                    <a:pt x="3073" y="6144"/>
                  </a:cubicBezTo>
                  <a:cubicBezTo>
                    <a:pt x="4751" y="6144"/>
                    <a:pt x="6113" y="4751"/>
                    <a:pt x="6113" y="3072"/>
                  </a:cubicBezTo>
                  <a:cubicBezTo>
                    <a:pt x="6113" y="1394"/>
                    <a:pt x="4751" y="0"/>
                    <a:pt x="307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4774700" y="1416150"/>
              <a:ext cx="152825" cy="152825"/>
            </a:xfrm>
            <a:custGeom>
              <a:avLst/>
              <a:gdLst/>
              <a:ahLst/>
              <a:cxnLst/>
              <a:rect l="l" t="t" r="r" b="b"/>
              <a:pathLst>
                <a:path w="6113" h="6113" extrusionOk="0">
                  <a:moveTo>
                    <a:pt x="3041" y="1014"/>
                  </a:moveTo>
                  <a:cubicBezTo>
                    <a:pt x="4181" y="1014"/>
                    <a:pt x="5099" y="1932"/>
                    <a:pt x="5099" y="3072"/>
                  </a:cubicBezTo>
                  <a:cubicBezTo>
                    <a:pt x="5099" y="4212"/>
                    <a:pt x="4181" y="5131"/>
                    <a:pt x="3041" y="5131"/>
                  </a:cubicBezTo>
                  <a:cubicBezTo>
                    <a:pt x="1901" y="5131"/>
                    <a:pt x="983" y="4212"/>
                    <a:pt x="983" y="3072"/>
                  </a:cubicBezTo>
                  <a:cubicBezTo>
                    <a:pt x="983" y="1932"/>
                    <a:pt x="1901" y="1014"/>
                    <a:pt x="3041" y="1014"/>
                  </a:cubicBezTo>
                  <a:close/>
                  <a:moveTo>
                    <a:pt x="3041" y="0"/>
                  </a:moveTo>
                  <a:cubicBezTo>
                    <a:pt x="1363" y="0"/>
                    <a:pt x="1" y="1394"/>
                    <a:pt x="1" y="3072"/>
                  </a:cubicBezTo>
                  <a:cubicBezTo>
                    <a:pt x="1" y="4751"/>
                    <a:pt x="1363" y="6112"/>
                    <a:pt x="3041" y="6112"/>
                  </a:cubicBezTo>
                  <a:cubicBezTo>
                    <a:pt x="4751" y="6112"/>
                    <a:pt x="6113" y="4751"/>
                    <a:pt x="6113" y="3072"/>
                  </a:cubicBezTo>
                  <a:cubicBezTo>
                    <a:pt x="6113" y="1394"/>
                    <a:pt x="4751" y="0"/>
                    <a:pt x="30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2681375" y="4073950"/>
              <a:ext cx="197975" cy="197175"/>
            </a:xfrm>
            <a:custGeom>
              <a:avLst/>
              <a:gdLst/>
              <a:ahLst/>
              <a:cxnLst/>
              <a:rect l="l" t="t" r="r" b="b"/>
              <a:pathLst>
                <a:path w="7919" h="7887" extrusionOk="0">
                  <a:moveTo>
                    <a:pt x="3959" y="982"/>
                  </a:moveTo>
                  <a:cubicBezTo>
                    <a:pt x="5575" y="982"/>
                    <a:pt x="6905" y="2313"/>
                    <a:pt x="6905" y="3928"/>
                  </a:cubicBezTo>
                  <a:cubicBezTo>
                    <a:pt x="6905" y="5574"/>
                    <a:pt x="5575" y="6873"/>
                    <a:pt x="3959" y="6873"/>
                  </a:cubicBezTo>
                  <a:cubicBezTo>
                    <a:pt x="2344" y="6873"/>
                    <a:pt x="1014" y="5574"/>
                    <a:pt x="1014" y="3928"/>
                  </a:cubicBezTo>
                  <a:cubicBezTo>
                    <a:pt x="1014" y="2313"/>
                    <a:pt x="2344" y="982"/>
                    <a:pt x="3959" y="982"/>
                  </a:cubicBezTo>
                  <a:close/>
                  <a:moveTo>
                    <a:pt x="3959" y="1"/>
                  </a:moveTo>
                  <a:cubicBezTo>
                    <a:pt x="1774" y="1"/>
                    <a:pt x="1" y="1774"/>
                    <a:pt x="1" y="3928"/>
                  </a:cubicBezTo>
                  <a:cubicBezTo>
                    <a:pt x="1" y="6113"/>
                    <a:pt x="1774" y="7886"/>
                    <a:pt x="3959" y="7886"/>
                  </a:cubicBezTo>
                  <a:cubicBezTo>
                    <a:pt x="6145" y="7886"/>
                    <a:pt x="7886" y="6113"/>
                    <a:pt x="7918" y="3928"/>
                  </a:cubicBezTo>
                  <a:cubicBezTo>
                    <a:pt x="7918" y="1774"/>
                    <a:pt x="6145" y="1"/>
                    <a:pt x="395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3"/>
          <p:cNvSpPr txBox="1"/>
          <p:nvPr/>
        </p:nvSpPr>
        <p:spPr>
          <a:xfrm>
            <a:off x="6906" y="979024"/>
            <a:ext cx="5315377" cy="1183277"/>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2400" dirty="0">
                <a:solidFill>
                  <a:schemeClr val="accent5">
                    <a:lumMod val="50000"/>
                  </a:schemeClr>
                </a:solidFill>
                <a:latin typeface="Fira Sans Extra Condensed SemiBold"/>
                <a:ea typeface="Fira Sans Extra Condensed SemiBold"/>
                <a:cs typeface="Fira Sans Extra Condensed SemiBold"/>
                <a:sym typeface="Fira Sans Extra Condensed SemiBold"/>
              </a:rPr>
              <a:t>BẢO VỆ ĐỒ ÁN TỐT NGHIỆP</a:t>
            </a:r>
          </a:p>
          <a:p>
            <a:pPr marL="0" lvl="0" indent="0" algn="ctr" rtl="0">
              <a:lnSpc>
                <a:spcPct val="150000"/>
              </a:lnSpc>
              <a:spcBef>
                <a:spcPts val="0"/>
              </a:spcBef>
              <a:spcAft>
                <a:spcPts val="0"/>
              </a:spcAft>
              <a:buNone/>
            </a:pPr>
            <a:r>
              <a:rPr lang="en" sz="2400" dirty="0">
                <a:solidFill>
                  <a:schemeClr val="accent5">
                    <a:lumMod val="50000"/>
                  </a:schemeClr>
                </a:solidFill>
                <a:latin typeface="Fira Sans Extra Condensed SemiBold"/>
                <a:ea typeface="Fira Sans Extra Condensed SemiBold"/>
                <a:cs typeface="Fira Sans Extra Condensed SemiBold"/>
                <a:sym typeface="Fira Sans Extra Condensed SemiBold"/>
              </a:rPr>
              <a:t>NGÀNH CÔNG NGHỆ THÔNG TIN</a:t>
            </a:r>
          </a:p>
          <a:p>
            <a:pPr marL="0" lvl="0" indent="0" algn="ctr" rtl="0">
              <a:lnSpc>
                <a:spcPct val="150000"/>
              </a:lnSpc>
              <a:spcBef>
                <a:spcPts val="0"/>
              </a:spcBef>
              <a:spcAft>
                <a:spcPts val="0"/>
              </a:spcAft>
              <a:buNone/>
            </a:pPr>
            <a:r>
              <a:rPr lang="en" sz="1800" dirty="0">
                <a:solidFill>
                  <a:schemeClr val="accent5">
                    <a:lumMod val="50000"/>
                  </a:schemeClr>
                </a:solidFill>
                <a:highlight>
                  <a:srgbClr val="FFFFFF"/>
                </a:highlight>
                <a:latin typeface="Fira Sans Extra Condensed SemiBold"/>
                <a:ea typeface="Fira Sans Extra Condensed SemiBold"/>
                <a:cs typeface="Fira Sans Extra Condensed SemiBold"/>
                <a:sym typeface="Fira Sans Extra Condensed SemiBold"/>
              </a:rPr>
              <a:t>Khóa: 2020-2024</a:t>
            </a:r>
          </a:p>
          <a:p>
            <a:pPr marL="0" lvl="0" indent="0" algn="ctr" rtl="0">
              <a:lnSpc>
                <a:spcPct val="100000"/>
              </a:lnSpc>
              <a:spcBef>
                <a:spcPts val="0"/>
              </a:spcBef>
              <a:spcAft>
                <a:spcPts val="0"/>
              </a:spcAft>
              <a:buNone/>
            </a:pPr>
            <a:endParaRPr lang="en" sz="1800" dirty="0">
              <a:solidFill>
                <a:srgbClr val="00002A"/>
              </a:solidFill>
              <a:highlight>
                <a:srgbClr val="FFFFFF"/>
              </a:highlight>
              <a:latin typeface="Fira Sans Extra Condensed SemiBold"/>
              <a:ea typeface="Fira Sans Extra Condensed SemiBold"/>
              <a:cs typeface="Fira Sans Extra Condensed SemiBold"/>
              <a:sym typeface="Fira Sans Extra Condensed SemiBold"/>
            </a:endParaRPr>
          </a:p>
          <a:p>
            <a:pPr marL="0" lvl="0" indent="0" algn="ctr" rtl="0">
              <a:lnSpc>
                <a:spcPct val="100000"/>
              </a:lnSpc>
              <a:spcBef>
                <a:spcPts val="0"/>
              </a:spcBef>
              <a:spcAft>
                <a:spcPts val="0"/>
              </a:spcAft>
              <a:buNone/>
            </a:pPr>
            <a:endParaRPr lang="en" sz="1800" dirty="0">
              <a:solidFill>
                <a:srgbClr val="00002A"/>
              </a:solidFill>
              <a:highlight>
                <a:srgbClr val="FFFFFF"/>
              </a:highlight>
              <a:latin typeface="Fira Sans Extra Condensed SemiBold"/>
              <a:ea typeface="Fira Sans Extra Condensed SemiBold"/>
              <a:cs typeface="Fira Sans Extra Condensed SemiBold"/>
              <a:sym typeface="Fira Sans Extra Condensed SemiBold"/>
            </a:endParaRPr>
          </a:p>
        </p:txBody>
      </p:sp>
      <p:sp>
        <p:nvSpPr>
          <p:cNvPr id="165" name="Google Shape;165;p13"/>
          <p:cNvSpPr txBox="1"/>
          <p:nvPr/>
        </p:nvSpPr>
        <p:spPr>
          <a:xfrm>
            <a:off x="-19411" y="2658849"/>
            <a:ext cx="9160648" cy="942480"/>
          </a:xfrm>
          <a:prstGeom prst="rect">
            <a:avLst/>
          </a:prstGeom>
          <a:noFill/>
          <a:ln>
            <a:noFill/>
          </a:ln>
        </p:spPr>
        <p:txBody>
          <a:bodyPr spcFirstLastPara="1" wrap="square" lIns="91425" tIns="91425" rIns="91425" bIns="91425" anchor="t" anchorCtr="0">
            <a:noAutofit/>
          </a:bodyPr>
          <a:lstStyle/>
          <a:p>
            <a:pPr algn="ctr">
              <a:lnSpc>
                <a:spcPct val="150000"/>
              </a:lnSpc>
            </a:pPr>
            <a:r>
              <a:rPr lang="vi-VN" sz="2400" b="1" dirty="0">
                <a:solidFill>
                  <a:schemeClr val="accent5">
                    <a:lumMod val="50000"/>
                  </a:schemeClr>
                </a:solidFill>
                <a:effectLst/>
                <a:latin typeface="Times New Roman" panose="02020603050405020304" pitchFamily="18" charset="0"/>
                <a:ea typeface="Times New Roman" panose="02020603050405020304" pitchFamily="18" charset="0"/>
              </a:rPr>
              <a:t>XÂY DỰNG HỆ THỐNG QUẢN LÝ KHU </a:t>
            </a:r>
            <a:r>
              <a:rPr lang="en-US" sz="2400" b="1" dirty="0">
                <a:solidFill>
                  <a:schemeClr val="accent5">
                    <a:lumMod val="50000"/>
                  </a:schemeClr>
                </a:solidFill>
                <a:effectLst/>
                <a:latin typeface="Times New Roman" panose="02020603050405020304" pitchFamily="18" charset="0"/>
                <a:ea typeface="Times New Roman" panose="02020603050405020304" pitchFamily="18" charset="0"/>
              </a:rPr>
              <a:t>LIÊN HỢP THỂ THAO TRƯỜNG ĐẠI HỌC TRÀ VINH</a:t>
            </a:r>
            <a:endParaRPr lang="en-US" sz="2400" dirty="0">
              <a:solidFill>
                <a:schemeClr val="accent5">
                  <a:lumMod val="50000"/>
                </a:schemeClr>
              </a:solidFill>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097995F6-C222-2393-5F8D-D499E36AC5C7}"/>
              </a:ext>
            </a:extLst>
          </p:cNvPr>
          <p:cNvPicPr>
            <a:picLocks noChangeAspect="1"/>
          </p:cNvPicPr>
          <p:nvPr/>
        </p:nvPicPr>
        <p:blipFill>
          <a:blip r:embed="rId3"/>
          <a:stretch>
            <a:fillRect/>
          </a:stretch>
        </p:blipFill>
        <p:spPr>
          <a:xfrm>
            <a:off x="-16649" y="0"/>
            <a:ext cx="824027" cy="847843"/>
          </a:xfrm>
          <a:prstGeom prst="rect">
            <a:avLst/>
          </a:prstGeom>
        </p:spPr>
      </p:pic>
      <p:pic>
        <p:nvPicPr>
          <p:cNvPr id="4" name="Picture 3">
            <a:extLst>
              <a:ext uri="{FF2B5EF4-FFF2-40B4-BE49-F238E27FC236}">
                <a16:creationId xmlns:a16="http://schemas.microsoft.com/office/drawing/2014/main" id="{DD0E2519-B404-BF6E-ECC6-F43F0EED4A9C}"/>
              </a:ext>
            </a:extLst>
          </p:cNvPr>
          <p:cNvPicPr>
            <a:picLocks noChangeAspect="1"/>
          </p:cNvPicPr>
          <p:nvPr/>
        </p:nvPicPr>
        <p:blipFill>
          <a:blip r:embed="rId4"/>
          <a:stretch>
            <a:fillRect/>
          </a:stretch>
        </p:blipFill>
        <p:spPr>
          <a:xfrm>
            <a:off x="8166308" y="86177"/>
            <a:ext cx="822960" cy="822960"/>
          </a:xfrm>
          <a:prstGeom prst="rect">
            <a:avLst/>
          </a:prstGeom>
        </p:spPr>
      </p:pic>
      <p:sp>
        <p:nvSpPr>
          <p:cNvPr id="5" name="TextBox 4">
            <a:extLst>
              <a:ext uri="{FF2B5EF4-FFF2-40B4-BE49-F238E27FC236}">
                <a16:creationId xmlns:a16="http://schemas.microsoft.com/office/drawing/2014/main" id="{95C83459-5338-828A-F1F8-FF6EF9E80E0D}"/>
              </a:ext>
            </a:extLst>
          </p:cNvPr>
          <p:cNvSpPr txBox="1"/>
          <p:nvPr/>
        </p:nvSpPr>
        <p:spPr>
          <a:xfrm>
            <a:off x="-178014" y="-59698"/>
            <a:ext cx="9160649" cy="958660"/>
          </a:xfrm>
          <a:prstGeom prst="rect">
            <a:avLst/>
          </a:prstGeom>
          <a:noFill/>
        </p:spPr>
        <p:txBody>
          <a:bodyPr wrap="square" rtlCol="0">
            <a:spAutoFit/>
          </a:bodyPr>
          <a:lstStyle/>
          <a:p>
            <a:pPr algn="ctr">
              <a:lnSpc>
                <a:spcPct val="150000"/>
              </a:lnSpc>
            </a:pPr>
            <a:r>
              <a:rPr lang="en-US" sz="2000" b="1" dirty="0">
                <a:solidFill>
                  <a:schemeClr val="accent5">
                    <a:lumMod val="50000"/>
                  </a:schemeClr>
                </a:solidFill>
              </a:rPr>
              <a:t>TRƯỜNG ĐẠI HỌC TRÀ VINH</a:t>
            </a:r>
          </a:p>
          <a:p>
            <a:pPr algn="ctr">
              <a:lnSpc>
                <a:spcPct val="150000"/>
              </a:lnSpc>
            </a:pPr>
            <a:r>
              <a:rPr lang="en-US" sz="2000" b="1" dirty="0">
                <a:solidFill>
                  <a:schemeClr val="accent5">
                    <a:lumMod val="50000"/>
                  </a:schemeClr>
                </a:solidFill>
              </a:rPr>
              <a:t>KHOA KỸ THUẬT &amp; CÔNG NGHỆ</a:t>
            </a:r>
          </a:p>
        </p:txBody>
      </p:sp>
      <p:sp>
        <p:nvSpPr>
          <p:cNvPr id="6" name="TextBox 5">
            <a:extLst>
              <a:ext uri="{FF2B5EF4-FFF2-40B4-BE49-F238E27FC236}">
                <a16:creationId xmlns:a16="http://schemas.microsoft.com/office/drawing/2014/main" id="{121FFEB2-646C-9947-ECDD-E478584E71C1}"/>
              </a:ext>
            </a:extLst>
          </p:cNvPr>
          <p:cNvSpPr txBox="1"/>
          <p:nvPr/>
        </p:nvSpPr>
        <p:spPr>
          <a:xfrm>
            <a:off x="0" y="3985114"/>
            <a:ext cx="2821244" cy="698717"/>
          </a:xfrm>
          <a:prstGeom prst="rect">
            <a:avLst/>
          </a:prstGeom>
          <a:noFill/>
        </p:spPr>
        <p:txBody>
          <a:bodyPr wrap="square" rtlCol="0">
            <a:spAutoFit/>
          </a:bodyPr>
          <a:lstStyle/>
          <a:p>
            <a:pPr>
              <a:lnSpc>
                <a:spcPct val="150000"/>
              </a:lnSpc>
            </a:pPr>
            <a:r>
              <a:rPr lang="en-US" i="1" u="sng" dirty="0">
                <a:solidFill>
                  <a:schemeClr val="accent5">
                    <a:lumMod val="50000"/>
                  </a:schemeClr>
                </a:solidFill>
              </a:rPr>
              <a:t>Giáo viên hướng dẫn:</a:t>
            </a:r>
            <a:br>
              <a:rPr lang="en-US" i="1" u="sng" dirty="0">
                <a:solidFill>
                  <a:schemeClr val="accent5">
                    <a:lumMod val="50000"/>
                  </a:schemeClr>
                </a:solidFill>
              </a:rPr>
            </a:br>
            <a:r>
              <a:rPr lang="en-US" i="1" dirty="0" err="1">
                <a:solidFill>
                  <a:schemeClr val="accent5">
                    <a:lumMod val="50000"/>
                  </a:schemeClr>
                </a:solidFill>
              </a:rPr>
              <a:t>Ths</a:t>
            </a:r>
            <a:r>
              <a:rPr lang="en-US" i="1" dirty="0">
                <a:solidFill>
                  <a:schemeClr val="accent5">
                    <a:lumMod val="50000"/>
                  </a:schemeClr>
                </a:solidFill>
              </a:rPr>
              <a:t>. Dương Ngọc Vân Khanh</a:t>
            </a:r>
          </a:p>
        </p:txBody>
      </p:sp>
      <p:sp>
        <p:nvSpPr>
          <p:cNvPr id="7" name="TextBox 6">
            <a:extLst>
              <a:ext uri="{FF2B5EF4-FFF2-40B4-BE49-F238E27FC236}">
                <a16:creationId xmlns:a16="http://schemas.microsoft.com/office/drawing/2014/main" id="{497D4092-DCE5-B98C-63CF-0F7A132DC3E9}"/>
              </a:ext>
            </a:extLst>
          </p:cNvPr>
          <p:cNvSpPr txBox="1"/>
          <p:nvPr/>
        </p:nvSpPr>
        <p:spPr>
          <a:xfrm>
            <a:off x="6698336" y="3804630"/>
            <a:ext cx="2363147" cy="1345048"/>
          </a:xfrm>
          <a:prstGeom prst="rect">
            <a:avLst/>
          </a:prstGeom>
          <a:noFill/>
        </p:spPr>
        <p:txBody>
          <a:bodyPr wrap="none" rtlCol="0">
            <a:spAutoFit/>
          </a:bodyPr>
          <a:lstStyle/>
          <a:p>
            <a:pPr>
              <a:lnSpc>
                <a:spcPct val="150000"/>
              </a:lnSpc>
            </a:pPr>
            <a:r>
              <a:rPr lang="en-US" i="1" u="sng" dirty="0">
                <a:solidFill>
                  <a:schemeClr val="accent5">
                    <a:lumMod val="50000"/>
                  </a:schemeClr>
                </a:solidFill>
              </a:rPr>
              <a:t>Sinh viên thực hiện:</a:t>
            </a:r>
          </a:p>
          <a:p>
            <a:pPr>
              <a:lnSpc>
                <a:spcPct val="150000"/>
              </a:lnSpc>
            </a:pPr>
            <a:r>
              <a:rPr lang="en-US" i="1" dirty="0">
                <a:solidFill>
                  <a:schemeClr val="accent5">
                    <a:lumMod val="50000"/>
                  </a:schemeClr>
                </a:solidFill>
              </a:rPr>
              <a:t>Họ </a:t>
            </a:r>
            <a:r>
              <a:rPr lang="en-US" i="1" dirty="0" err="1">
                <a:solidFill>
                  <a:schemeClr val="accent5">
                    <a:lumMod val="50000"/>
                  </a:schemeClr>
                </a:solidFill>
              </a:rPr>
              <a:t>tên:Thạch</a:t>
            </a:r>
            <a:r>
              <a:rPr lang="en-US" i="1" dirty="0">
                <a:solidFill>
                  <a:schemeClr val="accent5">
                    <a:lumMod val="50000"/>
                  </a:schemeClr>
                </a:solidFill>
              </a:rPr>
              <a:t> Lâm Oanh Đi</a:t>
            </a:r>
          </a:p>
          <a:p>
            <a:pPr>
              <a:lnSpc>
                <a:spcPct val="150000"/>
              </a:lnSpc>
            </a:pPr>
            <a:r>
              <a:rPr lang="en-US" i="1" dirty="0">
                <a:solidFill>
                  <a:schemeClr val="accent5">
                    <a:lumMod val="50000"/>
                  </a:schemeClr>
                </a:solidFill>
              </a:rPr>
              <a:t>MSSV: 110120091</a:t>
            </a:r>
          </a:p>
          <a:p>
            <a:pPr>
              <a:lnSpc>
                <a:spcPct val="150000"/>
              </a:lnSpc>
            </a:pPr>
            <a:r>
              <a:rPr lang="en-US" i="1" dirty="0">
                <a:solidFill>
                  <a:schemeClr val="accent5">
                    <a:lumMod val="50000"/>
                  </a:schemeClr>
                </a:solidFill>
              </a:rPr>
              <a:t>Lớp: DA20TTB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8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6" presetClass="emph" presetSubtype="0" fill="hold" nodeType="withEffect">
                                  <p:stCondLst>
                                    <p:cond delay="800"/>
                                  </p:stCondLst>
                                  <p:childTnLst>
                                    <p:animScale>
                                      <p:cBhvr>
                                        <p:cTn id="9" dur="10" fill="hold"/>
                                        <p:tgtEl>
                                          <p:spTgt spid="4"/>
                                        </p:tgtEl>
                                      </p:cBhvr>
                                      <p:by x="125000" y="125000"/>
                                    </p:animScale>
                                  </p:childTnLst>
                                </p:cTn>
                              </p:par>
                              <p:par>
                                <p:cTn id="10" presetID="6" presetClass="emph" presetSubtype="0" decel="100000" fill="hold" nodeType="withEffect">
                                  <p:stCondLst>
                                    <p:cond delay="800"/>
                                  </p:stCondLst>
                                  <p:childTnLst>
                                    <p:animScale>
                                      <p:cBhvr>
                                        <p:cTn id="11" dur="750" fill="hold"/>
                                        <p:tgtEl>
                                          <p:spTgt spid="4"/>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2" name="Google Shape;1686;p20">
            <a:extLst>
              <a:ext uri="{FF2B5EF4-FFF2-40B4-BE49-F238E27FC236}">
                <a16:creationId xmlns:a16="http://schemas.microsoft.com/office/drawing/2014/main" id="{8F26F122-2DEE-ABA2-FEE0-FBE65C0139D2}"/>
              </a:ext>
            </a:extLst>
          </p:cNvPr>
          <p:cNvSpPr txBox="1"/>
          <p:nvPr/>
        </p:nvSpPr>
        <p:spPr>
          <a:xfrm>
            <a:off x="710250" y="50419"/>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accent5">
                    <a:lumMod val="50000"/>
                  </a:schemeClr>
                </a:solidFill>
                <a:latin typeface="Fira Sans Medium"/>
                <a:ea typeface="Fira Sans Medium"/>
                <a:cs typeface="Fira Sans Medium"/>
                <a:sym typeface="Fira Sans Medium"/>
              </a:rPr>
              <a:t>Mô hình ERD</a:t>
            </a:r>
            <a:endParaRPr sz="2800" dirty="0">
              <a:solidFill>
                <a:schemeClr val="accent5">
                  <a:lumMod val="50000"/>
                </a:schemeClr>
              </a:solidFill>
              <a:latin typeface="Fira Sans Medium"/>
              <a:ea typeface="Fira Sans Medium"/>
              <a:cs typeface="Fira Sans Medium"/>
              <a:sym typeface="Fira Sans Medium"/>
            </a:endParaRPr>
          </a:p>
        </p:txBody>
      </p:sp>
      <p:pic>
        <p:nvPicPr>
          <p:cNvPr id="3" name="Picture 2">
            <a:extLst>
              <a:ext uri="{FF2B5EF4-FFF2-40B4-BE49-F238E27FC236}">
                <a16:creationId xmlns:a16="http://schemas.microsoft.com/office/drawing/2014/main" id="{764C9089-611B-7AED-F4EF-57942F4DCD33}"/>
              </a:ext>
            </a:extLst>
          </p:cNvPr>
          <p:cNvPicPr>
            <a:picLocks noChangeAspect="1"/>
          </p:cNvPicPr>
          <p:nvPr/>
        </p:nvPicPr>
        <p:blipFill>
          <a:blip r:embed="rId3"/>
          <a:stretch>
            <a:fillRect/>
          </a:stretch>
        </p:blipFill>
        <p:spPr>
          <a:xfrm>
            <a:off x="2344579" y="531619"/>
            <a:ext cx="4454842" cy="4324411"/>
          </a:xfrm>
          <a:prstGeom prst="rect">
            <a:avLst/>
          </a:prstGeom>
        </p:spPr>
      </p:pic>
      <p:sp>
        <p:nvSpPr>
          <p:cNvPr id="4" name="TextBox 3">
            <a:extLst>
              <a:ext uri="{FF2B5EF4-FFF2-40B4-BE49-F238E27FC236}">
                <a16:creationId xmlns:a16="http://schemas.microsoft.com/office/drawing/2014/main" id="{7545E586-9BB5-7D7E-3DB1-AE590C57D70C}"/>
              </a:ext>
            </a:extLst>
          </p:cNvPr>
          <p:cNvSpPr txBox="1"/>
          <p:nvPr/>
        </p:nvSpPr>
        <p:spPr>
          <a:xfrm>
            <a:off x="-102870" y="4685426"/>
            <a:ext cx="9144000" cy="458074"/>
          </a:xfrm>
          <a:prstGeom prst="rect">
            <a:avLst/>
          </a:prstGeom>
          <a:noFill/>
        </p:spPr>
        <p:txBody>
          <a:bodyPr wrap="square" rtlCol="0">
            <a:spAutoFit/>
          </a:bodyPr>
          <a:lstStyle/>
          <a:p>
            <a:pPr lvl="0" algn="ctr">
              <a:lnSpc>
                <a:spcPct val="150000"/>
              </a:lnSpc>
            </a:pPr>
            <a:r>
              <a:rPr lang="en-US" sz="1800" i="1" dirty="0">
                <a:effectLst/>
                <a:latin typeface="Times New Roman" panose="02020603050405020304" pitchFamily="18" charset="0"/>
                <a:ea typeface="Times New Roman" panose="02020603050405020304" pitchFamily="18" charset="0"/>
              </a:rPr>
              <a:t>Sơ đồ mô hình mức vật lý chức năng Đặt sân và Hủy sân</a:t>
            </a:r>
            <a:endParaRPr lang="en-US" sz="18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2" name="Google Shape;1686;p20">
            <a:extLst>
              <a:ext uri="{FF2B5EF4-FFF2-40B4-BE49-F238E27FC236}">
                <a16:creationId xmlns:a16="http://schemas.microsoft.com/office/drawing/2014/main" id="{8F26F122-2DEE-ABA2-FEE0-FBE65C0139D2}"/>
              </a:ext>
            </a:extLst>
          </p:cNvPr>
          <p:cNvSpPr txBox="1"/>
          <p:nvPr/>
        </p:nvSpPr>
        <p:spPr>
          <a:xfrm>
            <a:off x="710250" y="50419"/>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accent5">
                    <a:lumMod val="50000"/>
                  </a:schemeClr>
                </a:solidFill>
                <a:latin typeface="Fira Sans Medium"/>
                <a:ea typeface="Fira Sans Medium"/>
                <a:cs typeface="Fira Sans Medium"/>
                <a:sym typeface="Fira Sans Medium"/>
              </a:rPr>
              <a:t>Mô hình ERD</a:t>
            </a:r>
            <a:endParaRPr sz="2800" dirty="0">
              <a:solidFill>
                <a:schemeClr val="accent5">
                  <a:lumMod val="50000"/>
                </a:schemeClr>
              </a:solidFill>
              <a:latin typeface="Fira Sans Medium"/>
              <a:ea typeface="Fira Sans Medium"/>
              <a:cs typeface="Fira Sans Medium"/>
              <a:sym typeface="Fira Sans Medium"/>
            </a:endParaRPr>
          </a:p>
        </p:txBody>
      </p:sp>
      <p:pic>
        <p:nvPicPr>
          <p:cNvPr id="5" name="Picture 4">
            <a:extLst>
              <a:ext uri="{FF2B5EF4-FFF2-40B4-BE49-F238E27FC236}">
                <a16:creationId xmlns:a16="http://schemas.microsoft.com/office/drawing/2014/main" id="{B6C6D966-6C60-2A10-2CB5-2B523CD21C5A}"/>
              </a:ext>
            </a:extLst>
          </p:cNvPr>
          <p:cNvPicPr>
            <a:picLocks noChangeAspect="1"/>
          </p:cNvPicPr>
          <p:nvPr/>
        </p:nvPicPr>
        <p:blipFill>
          <a:blip r:embed="rId3"/>
          <a:stretch>
            <a:fillRect/>
          </a:stretch>
        </p:blipFill>
        <p:spPr>
          <a:xfrm>
            <a:off x="2480309" y="522475"/>
            <a:ext cx="4105275" cy="4391988"/>
          </a:xfrm>
          <a:prstGeom prst="rect">
            <a:avLst/>
          </a:prstGeom>
        </p:spPr>
      </p:pic>
      <p:sp>
        <p:nvSpPr>
          <p:cNvPr id="6" name="TextBox 5">
            <a:extLst>
              <a:ext uri="{FF2B5EF4-FFF2-40B4-BE49-F238E27FC236}">
                <a16:creationId xmlns:a16="http://schemas.microsoft.com/office/drawing/2014/main" id="{E84C3A70-F66A-4683-8ED6-E221B11A496E}"/>
              </a:ext>
            </a:extLst>
          </p:cNvPr>
          <p:cNvSpPr txBox="1"/>
          <p:nvPr/>
        </p:nvSpPr>
        <p:spPr>
          <a:xfrm>
            <a:off x="0" y="4685426"/>
            <a:ext cx="9144000" cy="458074"/>
          </a:xfrm>
          <a:prstGeom prst="rect">
            <a:avLst/>
          </a:prstGeom>
          <a:noFill/>
        </p:spPr>
        <p:txBody>
          <a:bodyPr wrap="square" rtlCol="0">
            <a:spAutoFit/>
          </a:bodyPr>
          <a:lstStyle/>
          <a:p>
            <a:pPr lvl="0" algn="ctr">
              <a:lnSpc>
                <a:spcPct val="150000"/>
              </a:lnSpc>
            </a:pPr>
            <a:r>
              <a:rPr lang="en-US" sz="1800" i="1" dirty="0">
                <a:effectLst/>
                <a:latin typeface="Times New Roman" panose="02020603050405020304" pitchFamily="18" charset="0"/>
                <a:ea typeface="Times New Roman" panose="02020603050405020304" pitchFamily="18" charset="0"/>
              </a:rPr>
              <a:t>Sơ đồ vật lý chức năng Chấp nhận trận đấu và Cập nhật tỉ số</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24121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2" name="Google Shape;1686;p20">
            <a:extLst>
              <a:ext uri="{FF2B5EF4-FFF2-40B4-BE49-F238E27FC236}">
                <a16:creationId xmlns:a16="http://schemas.microsoft.com/office/drawing/2014/main" id="{8F26F122-2DEE-ABA2-FEE0-FBE65C0139D2}"/>
              </a:ext>
            </a:extLst>
          </p:cNvPr>
          <p:cNvSpPr txBox="1"/>
          <p:nvPr/>
        </p:nvSpPr>
        <p:spPr>
          <a:xfrm>
            <a:off x="710250" y="50419"/>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accent5">
                    <a:lumMod val="50000"/>
                  </a:schemeClr>
                </a:solidFill>
                <a:latin typeface="Fira Sans Medium"/>
                <a:ea typeface="Fira Sans Medium"/>
                <a:cs typeface="Fira Sans Medium"/>
                <a:sym typeface="Fira Sans Medium"/>
              </a:rPr>
              <a:t>Mô hình ERD</a:t>
            </a:r>
            <a:endParaRPr sz="2800" dirty="0">
              <a:solidFill>
                <a:schemeClr val="accent5">
                  <a:lumMod val="50000"/>
                </a:schemeClr>
              </a:solidFill>
              <a:latin typeface="Fira Sans Medium"/>
              <a:ea typeface="Fira Sans Medium"/>
              <a:cs typeface="Fira Sans Medium"/>
              <a:sym typeface="Fira Sans Medium"/>
            </a:endParaRPr>
          </a:p>
        </p:txBody>
      </p:sp>
      <p:sp>
        <p:nvSpPr>
          <p:cNvPr id="4" name="TextBox 3">
            <a:extLst>
              <a:ext uri="{FF2B5EF4-FFF2-40B4-BE49-F238E27FC236}">
                <a16:creationId xmlns:a16="http://schemas.microsoft.com/office/drawing/2014/main" id="{7545E586-9BB5-7D7E-3DB1-AE590C57D70C}"/>
              </a:ext>
            </a:extLst>
          </p:cNvPr>
          <p:cNvSpPr txBox="1"/>
          <p:nvPr/>
        </p:nvSpPr>
        <p:spPr>
          <a:xfrm>
            <a:off x="0" y="4382843"/>
            <a:ext cx="9144000" cy="458074"/>
          </a:xfrm>
          <a:prstGeom prst="rect">
            <a:avLst/>
          </a:prstGeom>
          <a:noFill/>
        </p:spPr>
        <p:txBody>
          <a:bodyPr wrap="square" rtlCol="0">
            <a:spAutoFit/>
          </a:bodyPr>
          <a:lstStyle/>
          <a:p>
            <a:pPr lvl="0" algn="ctr">
              <a:lnSpc>
                <a:spcPct val="150000"/>
              </a:lnSpc>
            </a:pPr>
            <a:r>
              <a:rPr lang="en-US" sz="1800" i="1" dirty="0">
                <a:effectLst/>
                <a:latin typeface="Times New Roman" panose="02020603050405020304" pitchFamily="18" charset="0"/>
                <a:ea typeface="Times New Roman" panose="02020603050405020304" pitchFamily="18" charset="0"/>
              </a:rPr>
              <a:t>Sơ đồ vật lý chức năng Quản lý nhân viên và Phân công trọng tài</a:t>
            </a:r>
            <a:endParaRPr lang="en-US" sz="18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6EAD7516-4CC1-B27C-82E6-6713D51A2187}"/>
              </a:ext>
            </a:extLst>
          </p:cNvPr>
          <p:cNvPicPr>
            <a:picLocks noChangeAspect="1"/>
          </p:cNvPicPr>
          <p:nvPr/>
        </p:nvPicPr>
        <p:blipFill>
          <a:blip r:embed="rId3"/>
          <a:stretch>
            <a:fillRect/>
          </a:stretch>
        </p:blipFill>
        <p:spPr>
          <a:xfrm>
            <a:off x="1724025" y="871537"/>
            <a:ext cx="5695950" cy="3400425"/>
          </a:xfrm>
          <a:prstGeom prst="rect">
            <a:avLst/>
          </a:prstGeom>
        </p:spPr>
      </p:pic>
    </p:spTree>
    <p:extLst>
      <p:ext uri="{BB962C8B-B14F-4D97-AF65-F5344CB8AC3E}">
        <p14:creationId xmlns:p14="http://schemas.microsoft.com/office/powerpoint/2010/main" val="1465980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2" name="Google Shape;1686;p20">
            <a:extLst>
              <a:ext uri="{FF2B5EF4-FFF2-40B4-BE49-F238E27FC236}">
                <a16:creationId xmlns:a16="http://schemas.microsoft.com/office/drawing/2014/main" id="{8F26F122-2DEE-ABA2-FEE0-FBE65C0139D2}"/>
              </a:ext>
            </a:extLst>
          </p:cNvPr>
          <p:cNvSpPr txBox="1"/>
          <p:nvPr/>
        </p:nvSpPr>
        <p:spPr>
          <a:xfrm>
            <a:off x="710250" y="50419"/>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accent5">
                    <a:lumMod val="50000"/>
                  </a:schemeClr>
                </a:solidFill>
                <a:latin typeface="Fira Sans Medium"/>
                <a:ea typeface="Fira Sans Medium"/>
                <a:cs typeface="Fira Sans Medium"/>
                <a:sym typeface="Fira Sans Medium"/>
              </a:rPr>
              <a:t>Mô hình ERD</a:t>
            </a:r>
            <a:endParaRPr sz="2800" dirty="0">
              <a:solidFill>
                <a:schemeClr val="accent5">
                  <a:lumMod val="50000"/>
                </a:schemeClr>
              </a:solidFill>
              <a:latin typeface="Fira Sans Medium"/>
              <a:ea typeface="Fira Sans Medium"/>
              <a:cs typeface="Fira Sans Medium"/>
              <a:sym typeface="Fira Sans Medium"/>
            </a:endParaRPr>
          </a:p>
        </p:txBody>
      </p:sp>
      <p:pic>
        <p:nvPicPr>
          <p:cNvPr id="3" name="Picture 2">
            <a:extLst>
              <a:ext uri="{FF2B5EF4-FFF2-40B4-BE49-F238E27FC236}">
                <a16:creationId xmlns:a16="http://schemas.microsoft.com/office/drawing/2014/main" id="{568C94F9-BE90-93C7-88D9-303EF520E316}"/>
              </a:ext>
            </a:extLst>
          </p:cNvPr>
          <p:cNvPicPr>
            <a:picLocks noChangeAspect="1"/>
          </p:cNvPicPr>
          <p:nvPr/>
        </p:nvPicPr>
        <p:blipFill>
          <a:blip r:embed="rId3"/>
          <a:stretch>
            <a:fillRect/>
          </a:stretch>
        </p:blipFill>
        <p:spPr>
          <a:xfrm>
            <a:off x="1771460" y="493333"/>
            <a:ext cx="5601079" cy="4156834"/>
          </a:xfrm>
          <a:prstGeom prst="rect">
            <a:avLst/>
          </a:prstGeom>
        </p:spPr>
      </p:pic>
      <p:sp>
        <p:nvSpPr>
          <p:cNvPr id="6" name="TextBox 5">
            <a:extLst>
              <a:ext uri="{FF2B5EF4-FFF2-40B4-BE49-F238E27FC236}">
                <a16:creationId xmlns:a16="http://schemas.microsoft.com/office/drawing/2014/main" id="{1360F95A-F88C-AE4C-6DC9-0F4ADAA102BF}"/>
              </a:ext>
            </a:extLst>
          </p:cNvPr>
          <p:cNvSpPr txBox="1"/>
          <p:nvPr/>
        </p:nvSpPr>
        <p:spPr>
          <a:xfrm>
            <a:off x="0" y="4685426"/>
            <a:ext cx="9144000" cy="458074"/>
          </a:xfrm>
          <a:prstGeom prst="rect">
            <a:avLst/>
          </a:prstGeom>
          <a:noFill/>
        </p:spPr>
        <p:txBody>
          <a:bodyPr wrap="square" rtlCol="0">
            <a:spAutoFit/>
          </a:bodyPr>
          <a:lstStyle/>
          <a:p>
            <a:pPr lvl="0" algn="ctr">
              <a:lnSpc>
                <a:spcPct val="150000"/>
              </a:lnSpc>
            </a:pPr>
            <a:r>
              <a:rPr lang="en-US" sz="1800" i="1" dirty="0">
                <a:effectLst/>
                <a:latin typeface="Times New Roman" panose="02020603050405020304" pitchFamily="18" charset="0"/>
                <a:ea typeface="Times New Roman" panose="02020603050405020304" pitchFamily="18" charset="0"/>
              </a:rPr>
              <a:t>Sơ đồ vật lý chức năng Quản lý sân bãi</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16974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2" name="Google Shape;1686;p20">
            <a:extLst>
              <a:ext uri="{FF2B5EF4-FFF2-40B4-BE49-F238E27FC236}">
                <a16:creationId xmlns:a16="http://schemas.microsoft.com/office/drawing/2014/main" id="{8F26F122-2DEE-ABA2-FEE0-FBE65C0139D2}"/>
              </a:ext>
            </a:extLst>
          </p:cNvPr>
          <p:cNvSpPr txBox="1"/>
          <p:nvPr/>
        </p:nvSpPr>
        <p:spPr>
          <a:xfrm>
            <a:off x="710250" y="50419"/>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accent5">
                    <a:lumMod val="50000"/>
                  </a:schemeClr>
                </a:solidFill>
                <a:latin typeface="Fira Sans Medium"/>
                <a:ea typeface="Fira Sans Medium"/>
                <a:cs typeface="Fira Sans Medium"/>
                <a:sym typeface="Fira Sans Medium"/>
              </a:rPr>
              <a:t>Mô hình ERD</a:t>
            </a:r>
            <a:endParaRPr sz="2800" dirty="0">
              <a:solidFill>
                <a:schemeClr val="accent5">
                  <a:lumMod val="50000"/>
                </a:schemeClr>
              </a:solidFill>
              <a:latin typeface="Fira Sans Medium"/>
              <a:ea typeface="Fira Sans Medium"/>
              <a:cs typeface="Fira Sans Medium"/>
              <a:sym typeface="Fira Sans Medium"/>
            </a:endParaRPr>
          </a:p>
        </p:txBody>
      </p:sp>
      <p:pic>
        <p:nvPicPr>
          <p:cNvPr id="3" name="Picture 2">
            <a:extLst>
              <a:ext uri="{FF2B5EF4-FFF2-40B4-BE49-F238E27FC236}">
                <a16:creationId xmlns:a16="http://schemas.microsoft.com/office/drawing/2014/main" id="{45723A21-D42A-09D5-21A2-FC4BB62E6629}"/>
              </a:ext>
            </a:extLst>
          </p:cNvPr>
          <p:cNvPicPr>
            <a:picLocks noChangeAspect="1"/>
          </p:cNvPicPr>
          <p:nvPr/>
        </p:nvPicPr>
        <p:blipFill>
          <a:blip r:embed="rId3"/>
          <a:stretch>
            <a:fillRect/>
          </a:stretch>
        </p:blipFill>
        <p:spPr>
          <a:xfrm>
            <a:off x="2743200" y="482125"/>
            <a:ext cx="3777614" cy="4129755"/>
          </a:xfrm>
          <a:prstGeom prst="rect">
            <a:avLst/>
          </a:prstGeom>
        </p:spPr>
      </p:pic>
      <p:sp>
        <p:nvSpPr>
          <p:cNvPr id="6" name="TextBox 5">
            <a:extLst>
              <a:ext uri="{FF2B5EF4-FFF2-40B4-BE49-F238E27FC236}">
                <a16:creationId xmlns:a16="http://schemas.microsoft.com/office/drawing/2014/main" id="{06EDE37F-EC37-499B-64B8-D864886C5811}"/>
              </a:ext>
            </a:extLst>
          </p:cNvPr>
          <p:cNvSpPr txBox="1"/>
          <p:nvPr/>
        </p:nvSpPr>
        <p:spPr>
          <a:xfrm>
            <a:off x="0" y="4661375"/>
            <a:ext cx="9144000" cy="584775"/>
          </a:xfrm>
          <a:prstGeom prst="rect">
            <a:avLst/>
          </a:prstGeom>
          <a:noFill/>
        </p:spPr>
        <p:txBody>
          <a:bodyPr wrap="square" rtlCol="0">
            <a:spAutoFit/>
          </a:bodyPr>
          <a:lstStyle/>
          <a:p>
            <a:pPr algn="ctr"/>
            <a:r>
              <a:rPr lang="en-US" sz="1800" i="1" dirty="0">
                <a:effectLst/>
                <a:latin typeface="Times New Roman" panose="02020603050405020304" pitchFamily="18" charset="0"/>
                <a:ea typeface="Times New Roman" panose="02020603050405020304" pitchFamily="18" charset="0"/>
              </a:rPr>
              <a:t>Sơ đồ vật lý chức năng Quản lý cơ sở vật chất</a:t>
            </a:r>
            <a:endParaRPr lang="en-US" sz="1800" dirty="0">
              <a:effectLst/>
              <a:latin typeface="Times New Roman" panose="02020603050405020304" pitchFamily="18" charset="0"/>
              <a:ea typeface="Times New Roman" panose="02020603050405020304" pitchFamily="18" charset="0"/>
            </a:endParaRPr>
          </a:p>
          <a:p>
            <a:pPr algn="ctr"/>
            <a:endParaRPr lang="en-US" dirty="0"/>
          </a:p>
        </p:txBody>
      </p:sp>
    </p:spTree>
    <p:extLst>
      <p:ext uri="{BB962C8B-B14F-4D97-AF65-F5344CB8AC3E}">
        <p14:creationId xmlns:p14="http://schemas.microsoft.com/office/powerpoint/2010/main" val="373907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2" name="Google Shape;1686;p20">
            <a:extLst>
              <a:ext uri="{FF2B5EF4-FFF2-40B4-BE49-F238E27FC236}">
                <a16:creationId xmlns:a16="http://schemas.microsoft.com/office/drawing/2014/main" id="{8F26F122-2DEE-ABA2-FEE0-FBE65C0139D2}"/>
              </a:ext>
            </a:extLst>
          </p:cNvPr>
          <p:cNvSpPr txBox="1"/>
          <p:nvPr/>
        </p:nvSpPr>
        <p:spPr>
          <a:xfrm>
            <a:off x="710250" y="50419"/>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accent5">
                    <a:lumMod val="50000"/>
                  </a:schemeClr>
                </a:solidFill>
                <a:latin typeface="Fira Sans Medium"/>
                <a:ea typeface="Fira Sans Medium"/>
                <a:cs typeface="Fira Sans Medium"/>
                <a:sym typeface="Fira Sans Medium"/>
              </a:rPr>
              <a:t>Mô hình ERD</a:t>
            </a:r>
            <a:endParaRPr sz="2800" dirty="0">
              <a:solidFill>
                <a:schemeClr val="accent5">
                  <a:lumMod val="50000"/>
                </a:schemeClr>
              </a:solidFill>
              <a:latin typeface="Fira Sans Medium"/>
              <a:ea typeface="Fira Sans Medium"/>
              <a:cs typeface="Fira Sans Medium"/>
              <a:sym typeface="Fira Sans Medium"/>
            </a:endParaRPr>
          </a:p>
        </p:txBody>
      </p:sp>
      <p:sp>
        <p:nvSpPr>
          <p:cNvPr id="6" name="TextBox 5">
            <a:extLst>
              <a:ext uri="{FF2B5EF4-FFF2-40B4-BE49-F238E27FC236}">
                <a16:creationId xmlns:a16="http://schemas.microsoft.com/office/drawing/2014/main" id="{06EDE37F-EC37-499B-64B8-D864886C5811}"/>
              </a:ext>
            </a:extLst>
          </p:cNvPr>
          <p:cNvSpPr txBox="1"/>
          <p:nvPr/>
        </p:nvSpPr>
        <p:spPr>
          <a:xfrm>
            <a:off x="0" y="4661375"/>
            <a:ext cx="9144000" cy="723275"/>
          </a:xfrm>
          <a:prstGeom prst="rect">
            <a:avLst/>
          </a:prstGeom>
          <a:noFill/>
        </p:spPr>
        <p:txBody>
          <a:bodyPr wrap="square" rtlCol="0">
            <a:spAutoFit/>
          </a:bodyPr>
          <a:lstStyle/>
          <a:p>
            <a:pPr lvl="0" algn="ctr">
              <a:lnSpc>
                <a:spcPct val="150000"/>
              </a:lnSpc>
            </a:pPr>
            <a:r>
              <a:rPr lang="en-US" sz="1800" i="1" dirty="0">
                <a:effectLst/>
                <a:latin typeface="Times New Roman" panose="02020603050405020304" pitchFamily="18" charset="0"/>
                <a:ea typeface="Times New Roman" panose="02020603050405020304" pitchFamily="18" charset="0"/>
              </a:rPr>
              <a:t>Sơ đồ vật lý chức năng Doanh thu</a:t>
            </a:r>
            <a:endParaRPr lang="en-US" sz="1800" dirty="0">
              <a:effectLst/>
              <a:latin typeface="Times New Roman" panose="02020603050405020304" pitchFamily="18" charset="0"/>
              <a:ea typeface="Times New Roman" panose="02020603050405020304" pitchFamily="18" charset="0"/>
            </a:endParaRPr>
          </a:p>
          <a:p>
            <a:pPr algn="ctr"/>
            <a:endParaRPr lang="en-US" dirty="0"/>
          </a:p>
        </p:txBody>
      </p:sp>
      <p:pic>
        <p:nvPicPr>
          <p:cNvPr id="4" name="Picture 3">
            <a:extLst>
              <a:ext uri="{FF2B5EF4-FFF2-40B4-BE49-F238E27FC236}">
                <a16:creationId xmlns:a16="http://schemas.microsoft.com/office/drawing/2014/main" id="{96797DD6-4ED0-6568-8BB9-55A746AFB992}"/>
              </a:ext>
            </a:extLst>
          </p:cNvPr>
          <p:cNvPicPr>
            <a:picLocks noChangeAspect="1"/>
          </p:cNvPicPr>
          <p:nvPr/>
        </p:nvPicPr>
        <p:blipFill>
          <a:blip r:embed="rId3"/>
          <a:stretch>
            <a:fillRect/>
          </a:stretch>
        </p:blipFill>
        <p:spPr>
          <a:xfrm>
            <a:off x="1601787" y="601345"/>
            <a:ext cx="5940425" cy="3940810"/>
          </a:xfrm>
          <a:prstGeom prst="rect">
            <a:avLst/>
          </a:prstGeom>
        </p:spPr>
      </p:pic>
    </p:spTree>
    <p:extLst>
      <p:ext uri="{BB962C8B-B14F-4D97-AF65-F5344CB8AC3E}">
        <p14:creationId xmlns:p14="http://schemas.microsoft.com/office/powerpoint/2010/main" val="1306035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grpSp>
        <p:nvGrpSpPr>
          <p:cNvPr id="1848" name="Google Shape;1848;p23"/>
          <p:cNvGrpSpPr/>
          <p:nvPr/>
        </p:nvGrpSpPr>
        <p:grpSpPr>
          <a:xfrm>
            <a:off x="4906118" y="1486969"/>
            <a:ext cx="4038381" cy="2311927"/>
            <a:chOff x="2553878" y="2422103"/>
            <a:chExt cx="4038381" cy="2311927"/>
          </a:xfrm>
        </p:grpSpPr>
        <p:sp>
          <p:nvSpPr>
            <p:cNvPr id="1849" name="Google Shape;1849;p23"/>
            <p:cNvSpPr/>
            <p:nvPr/>
          </p:nvSpPr>
          <p:spPr>
            <a:xfrm>
              <a:off x="3910378" y="2683739"/>
              <a:ext cx="114752" cy="149086"/>
            </a:xfrm>
            <a:custGeom>
              <a:avLst/>
              <a:gdLst/>
              <a:ahLst/>
              <a:cxnLst/>
              <a:rect l="l" t="t" r="r" b="b"/>
              <a:pathLst>
                <a:path w="3389" h="4403" extrusionOk="0">
                  <a:moveTo>
                    <a:pt x="0" y="1"/>
                  </a:moveTo>
                  <a:lnTo>
                    <a:pt x="3389" y="4403"/>
                  </a:lnTo>
                  <a:lnTo>
                    <a:pt x="3389" y="4055"/>
                  </a:lnTo>
                  <a:lnTo>
                    <a:pt x="539" y="318"/>
                  </a:lnTo>
                  <a:cubicBezTo>
                    <a:pt x="349" y="223"/>
                    <a:pt x="190" y="96"/>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3"/>
            <p:cNvSpPr/>
            <p:nvPr/>
          </p:nvSpPr>
          <p:spPr>
            <a:xfrm>
              <a:off x="3816010" y="2647306"/>
              <a:ext cx="209119" cy="271320"/>
            </a:xfrm>
            <a:custGeom>
              <a:avLst/>
              <a:gdLst/>
              <a:ahLst/>
              <a:cxnLst/>
              <a:rect l="l" t="t" r="r" b="b"/>
              <a:pathLst>
                <a:path w="6176" h="8013" extrusionOk="0">
                  <a:moveTo>
                    <a:pt x="0" y="0"/>
                  </a:moveTo>
                  <a:lnTo>
                    <a:pt x="6176" y="8012"/>
                  </a:lnTo>
                  <a:lnTo>
                    <a:pt x="6176" y="7664"/>
                  </a:lnTo>
                  <a:lnTo>
                    <a:pt x="349" y="64"/>
                  </a:lnTo>
                  <a:cubicBezTo>
                    <a:pt x="254" y="64"/>
                    <a:pt x="127" y="32"/>
                    <a:pt x="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3"/>
            <p:cNvSpPr/>
            <p:nvPr/>
          </p:nvSpPr>
          <p:spPr>
            <a:xfrm>
              <a:off x="3744159" y="2638705"/>
              <a:ext cx="280970" cy="365688"/>
            </a:xfrm>
            <a:custGeom>
              <a:avLst/>
              <a:gdLst/>
              <a:ahLst/>
              <a:cxnLst/>
              <a:rect l="l" t="t" r="r" b="b"/>
              <a:pathLst>
                <a:path w="8298" h="10800" extrusionOk="0">
                  <a:moveTo>
                    <a:pt x="1" y="1"/>
                  </a:moveTo>
                  <a:lnTo>
                    <a:pt x="8298" y="10800"/>
                  </a:lnTo>
                  <a:lnTo>
                    <a:pt x="8298" y="10452"/>
                  </a:lnTo>
                  <a:lnTo>
                    <a:pt x="28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3"/>
            <p:cNvSpPr/>
            <p:nvPr/>
          </p:nvSpPr>
          <p:spPr>
            <a:xfrm>
              <a:off x="3681958" y="2641922"/>
              <a:ext cx="343171" cy="448273"/>
            </a:xfrm>
            <a:custGeom>
              <a:avLst/>
              <a:gdLst/>
              <a:ahLst/>
              <a:cxnLst/>
              <a:rect l="l" t="t" r="r" b="b"/>
              <a:pathLst>
                <a:path w="10135" h="13239" extrusionOk="0">
                  <a:moveTo>
                    <a:pt x="254" y="1"/>
                  </a:moveTo>
                  <a:cubicBezTo>
                    <a:pt x="159" y="1"/>
                    <a:pt x="96" y="33"/>
                    <a:pt x="1" y="33"/>
                  </a:cubicBezTo>
                  <a:lnTo>
                    <a:pt x="10135" y="13238"/>
                  </a:lnTo>
                  <a:lnTo>
                    <a:pt x="10135" y="12858"/>
                  </a:lnTo>
                  <a:lnTo>
                    <a:pt x="254"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3"/>
            <p:cNvSpPr/>
            <p:nvPr/>
          </p:nvSpPr>
          <p:spPr>
            <a:xfrm>
              <a:off x="3627274" y="2654789"/>
              <a:ext cx="397855" cy="516907"/>
            </a:xfrm>
            <a:custGeom>
              <a:avLst/>
              <a:gdLst/>
              <a:ahLst/>
              <a:cxnLst/>
              <a:rect l="l" t="t" r="r" b="b"/>
              <a:pathLst>
                <a:path w="11750" h="15266" extrusionOk="0">
                  <a:moveTo>
                    <a:pt x="222" y="1"/>
                  </a:moveTo>
                  <a:cubicBezTo>
                    <a:pt x="159" y="33"/>
                    <a:pt x="64" y="64"/>
                    <a:pt x="1" y="96"/>
                  </a:cubicBezTo>
                  <a:lnTo>
                    <a:pt x="11687" y="15265"/>
                  </a:lnTo>
                  <a:lnTo>
                    <a:pt x="11750" y="15170"/>
                  </a:lnTo>
                  <a:lnTo>
                    <a:pt x="11750" y="15012"/>
                  </a:lnTo>
                  <a:lnTo>
                    <a:pt x="222"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3"/>
            <p:cNvSpPr/>
            <p:nvPr/>
          </p:nvSpPr>
          <p:spPr>
            <a:xfrm>
              <a:off x="3577940" y="2676256"/>
              <a:ext cx="416106" cy="538340"/>
            </a:xfrm>
            <a:custGeom>
              <a:avLst/>
              <a:gdLst/>
              <a:ahLst/>
              <a:cxnLst/>
              <a:rect l="l" t="t" r="r" b="b"/>
              <a:pathLst>
                <a:path w="12289" h="15899" extrusionOk="0">
                  <a:moveTo>
                    <a:pt x="191" y="0"/>
                  </a:moveTo>
                  <a:cubicBezTo>
                    <a:pt x="128" y="32"/>
                    <a:pt x="64" y="64"/>
                    <a:pt x="1" y="95"/>
                  </a:cubicBezTo>
                  <a:lnTo>
                    <a:pt x="12162" y="15898"/>
                  </a:lnTo>
                  <a:cubicBezTo>
                    <a:pt x="12194" y="15835"/>
                    <a:pt x="12257" y="15771"/>
                    <a:pt x="12289" y="15708"/>
                  </a:cubicBezTo>
                  <a:lnTo>
                    <a:pt x="19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3"/>
            <p:cNvSpPr/>
            <p:nvPr/>
          </p:nvSpPr>
          <p:spPr>
            <a:xfrm>
              <a:off x="3533990" y="2703039"/>
              <a:ext cx="422539" cy="545857"/>
            </a:xfrm>
            <a:custGeom>
              <a:avLst/>
              <a:gdLst/>
              <a:ahLst/>
              <a:cxnLst/>
              <a:rect l="l" t="t" r="r" b="b"/>
              <a:pathLst>
                <a:path w="12479" h="16121" extrusionOk="0">
                  <a:moveTo>
                    <a:pt x="190" y="1"/>
                  </a:moveTo>
                  <a:lnTo>
                    <a:pt x="0" y="128"/>
                  </a:lnTo>
                  <a:lnTo>
                    <a:pt x="12320" y="16120"/>
                  </a:lnTo>
                  <a:cubicBezTo>
                    <a:pt x="12351" y="16089"/>
                    <a:pt x="12415" y="16057"/>
                    <a:pt x="12478" y="15994"/>
                  </a:cubicBezTo>
                  <a:lnTo>
                    <a:pt x="19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3"/>
            <p:cNvSpPr/>
            <p:nvPr/>
          </p:nvSpPr>
          <p:spPr>
            <a:xfrm>
              <a:off x="3495390" y="2736290"/>
              <a:ext cx="418239" cy="541557"/>
            </a:xfrm>
            <a:custGeom>
              <a:avLst/>
              <a:gdLst/>
              <a:ahLst/>
              <a:cxnLst/>
              <a:rect l="l" t="t" r="r" b="b"/>
              <a:pathLst>
                <a:path w="12352" h="15994" extrusionOk="0">
                  <a:moveTo>
                    <a:pt x="159" y="1"/>
                  </a:moveTo>
                  <a:cubicBezTo>
                    <a:pt x="95" y="64"/>
                    <a:pt x="32" y="127"/>
                    <a:pt x="0" y="159"/>
                  </a:cubicBezTo>
                  <a:lnTo>
                    <a:pt x="12161" y="15994"/>
                  </a:lnTo>
                  <a:cubicBezTo>
                    <a:pt x="12225" y="15962"/>
                    <a:pt x="12288" y="15930"/>
                    <a:pt x="12351" y="15899"/>
                  </a:cubicBezTo>
                  <a:lnTo>
                    <a:pt x="159"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3"/>
            <p:cNvSpPr/>
            <p:nvPr/>
          </p:nvSpPr>
          <p:spPr>
            <a:xfrm>
              <a:off x="3461056" y="2777057"/>
              <a:ext cx="405372" cy="523306"/>
            </a:xfrm>
            <a:custGeom>
              <a:avLst/>
              <a:gdLst/>
              <a:ahLst/>
              <a:cxnLst/>
              <a:rect l="l" t="t" r="r" b="b"/>
              <a:pathLst>
                <a:path w="11972" h="15455" extrusionOk="0">
                  <a:moveTo>
                    <a:pt x="128" y="0"/>
                  </a:moveTo>
                  <a:cubicBezTo>
                    <a:pt x="96" y="63"/>
                    <a:pt x="33" y="127"/>
                    <a:pt x="1" y="190"/>
                  </a:cubicBezTo>
                  <a:lnTo>
                    <a:pt x="11750" y="15455"/>
                  </a:lnTo>
                  <a:lnTo>
                    <a:pt x="11972" y="15391"/>
                  </a:lnTo>
                  <a:lnTo>
                    <a:pt x="12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3"/>
            <p:cNvSpPr/>
            <p:nvPr/>
          </p:nvSpPr>
          <p:spPr>
            <a:xfrm>
              <a:off x="3432105" y="2824224"/>
              <a:ext cx="380722" cy="491139"/>
            </a:xfrm>
            <a:custGeom>
              <a:avLst/>
              <a:gdLst/>
              <a:ahLst/>
              <a:cxnLst/>
              <a:rect l="l" t="t" r="r" b="b"/>
              <a:pathLst>
                <a:path w="11244" h="14505" extrusionOk="0">
                  <a:moveTo>
                    <a:pt x="128" y="1"/>
                  </a:moveTo>
                  <a:cubicBezTo>
                    <a:pt x="96" y="64"/>
                    <a:pt x="33" y="159"/>
                    <a:pt x="1" y="222"/>
                  </a:cubicBezTo>
                  <a:lnTo>
                    <a:pt x="10990" y="14505"/>
                  </a:lnTo>
                  <a:cubicBezTo>
                    <a:pt x="11085" y="14505"/>
                    <a:pt x="11148" y="14473"/>
                    <a:pt x="11243" y="14473"/>
                  </a:cubicBezTo>
                  <a:lnTo>
                    <a:pt x="12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3"/>
            <p:cNvSpPr/>
            <p:nvPr/>
          </p:nvSpPr>
          <p:spPr>
            <a:xfrm>
              <a:off x="3410672" y="2879991"/>
              <a:ext cx="342088" cy="441805"/>
            </a:xfrm>
            <a:custGeom>
              <a:avLst/>
              <a:gdLst/>
              <a:ahLst/>
              <a:cxnLst/>
              <a:rect l="l" t="t" r="r" b="b"/>
              <a:pathLst>
                <a:path w="10103" h="13048" extrusionOk="0">
                  <a:moveTo>
                    <a:pt x="96" y="0"/>
                  </a:moveTo>
                  <a:cubicBezTo>
                    <a:pt x="64" y="95"/>
                    <a:pt x="32" y="190"/>
                    <a:pt x="1" y="285"/>
                  </a:cubicBezTo>
                  <a:lnTo>
                    <a:pt x="9818" y="13048"/>
                  </a:lnTo>
                  <a:lnTo>
                    <a:pt x="10103" y="13048"/>
                  </a:lnTo>
                  <a:lnTo>
                    <a:pt x="9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3"/>
            <p:cNvSpPr/>
            <p:nvPr/>
          </p:nvSpPr>
          <p:spPr>
            <a:xfrm>
              <a:off x="3398889" y="2948626"/>
              <a:ext cx="284187" cy="368905"/>
            </a:xfrm>
            <a:custGeom>
              <a:avLst/>
              <a:gdLst/>
              <a:ahLst/>
              <a:cxnLst/>
              <a:rect l="l" t="t" r="r" b="b"/>
              <a:pathLst>
                <a:path w="8393" h="10895" extrusionOk="0">
                  <a:moveTo>
                    <a:pt x="32" y="0"/>
                  </a:moveTo>
                  <a:cubicBezTo>
                    <a:pt x="32" y="95"/>
                    <a:pt x="32" y="222"/>
                    <a:pt x="0" y="317"/>
                  </a:cubicBezTo>
                  <a:lnTo>
                    <a:pt x="8076" y="10831"/>
                  </a:lnTo>
                  <a:cubicBezTo>
                    <a:pt x="8202" y="10831"/>
                    <a:pt x="8297" y="10863"/>
                    <a:pt x="8392" y="10894"/>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3"/>
            <p:cNvSpPr/>
            <p:nvPr/>
          </p:nvSpPr>
          <p:spPr>
            <a:xfrm>
              <a:off x="3403155" y="3038693"/>
              <a:ext cx="194119" cy="252020"/>
            </a:xfrm>
            <a:custGeom>
              <a:avLst/>
              <a:gdLst/>
              <a:ahLst/>
              <a:cxnLst/>
              <a:rect l="l" t="t" r="r" b="b"/>
              <a:pathLst>
                <a:path w="5733" h="7443" extrusionOk="0">
                  <a:moveTo>
                    <a:pt x="1" y="0"/>
                  </a:moveTo>
                  <a:lnTo>
                    <a:pt x="1" y="0"/>
                  </a:lnTo>
                  <a:cubicBezTo>
                    <a:pt x="33" y="159"/>
                    <a:pt x="64" y="317"/>
                    <a:pt x="96" y="475"/>
                  </a:cubicBezTo>
                  <a:lnTo>
                    <a:pt x="5290" y="7221"/>
                  </a:lnTo>
                  <a:cubicBezTo>
                    <a:pt x="5448" y="7284"/>
                    <a:pt x="5575" y="7379"/>
                    <a:pt x="5733" y="7443"/>
                  </a:cubicBezTo>
                  <a:lnTo>
                    <a:pt x="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3"/>
            <p:cNvSpPr/>
            <p:nvPr/>
          </p:nvSpPr>
          <p:spPr>
            <a:xfrm>
              <a:off x="3465356" y="4609628"/>
              <a:ext cx="2510313" cy="124402"/>
            </a:xfrm>
            <a:custGeom>
              <a:avLst/>
              <a:gdLst/>
              <a:ahLst/>
              <a:cxnLst/>
              <a:rect l="l" t="t" r="r" b="b"/>
              <a:pathLst>
                <a:path w="74138" h="3674" extrusionOk="0">
                  <a:moveTo>
                    <a:pt x="37085" y="0"/>
                  </a:moveTo>
                  <a:cubicBezTo>
                    <a:pt x="16595" y="0"/>
                    <a:pt x="1" y="824"/>
                    <a:pt x="1" y="1837"/>
                  </a:cubicBezTo>
                  <a:cubicBezTo>
                    <a:pt x="1" y="2850"/>
                    <a:pt x="16595" y="3674"/>
                    <a:pt x="37085" y="3674"/>
                  </a:cubicBezTo>
                  <a:cubicBezTo>
                    <a:pt x="57543" y="3674"/>
                    <a:pt x="74138" y="2850"/>
                    <a:pt x="74138" y="1837"/>
                  </a:cubicBezTo>
                  <a:cubicBezTo>
                    <a:pt x="74138" y="824"/>
                    <a:pt x="57543" y="0"/>
                    <a:pt x="370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3"/>
            <p:cNvSpPr/>
            <p:nvPr/>
          </p:nvSpPr>
          <p:spPr>
            <a:xfrm>
              <a:off x="6219054" y="2870341"/>
              <a:ext cx="18284" cy="27901"/>
            </a:xfrm>
            <a:custGeom>
              <a:avLst/>
              <a:gdLst/>
              <a:ahLst/>
              <a:cxnLst/>
              <a:rect l="l" t="t" r="r" b="b"/>
              <a:pathLst>
                <a:path w="540" h="824" extrusionOk="0">
                  <a:moveTo>
                    <a:pt x="286" y="0"/>
                  </a:moveTo>
                  <a:cubicBezTo>
                    <a:pt x="128" y="0"/>
                    <a:pt x="1" y="190"/>
                    <a:pt x="1" y="412"/>
                  </a:cubicBezTo>
                  <a:cubicBezTo>
                    <a:pt x="1" y="634"/>
                    <a:pt x="128" y="824"/>
                    <a:pt x="286" y="824"/>
                  </a:cubicBezTo>
                  <a:cubicBezTo>
                    <a:pt x="381" y="824"/>
                    <a:pt x="476" y="729"/>
                    <a:pt x="539" y="602"/>
                  </a:cubicBezTo>
                  <a:lnTo>
                    <a:pt x="28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3"/>
            <p:cNvSpPr/>
            <p:nvPr/>
          </p:nvSpPr>
          <p:spPr>
            <a:xfrm>
              <a:off x="6219054" y="3051560"/>
              <a:ext cx="13984" cy="10767"/>
            </a:xfrm>
            <a:custGeom>
              <a:avLst/>
              <a:gdLst/>
              <a:ahLst/>
              <a:cxnLst/>
              <a:rect l="l" t="t" r="r" b="b"/>
              <a:pathLst>
                <a:path w="413" h="318" extrusionOk="0">
                  <a:moveTo>
                    <a:pt x="1" y="0"/>
                  </a:moveTo>
                  <a:cubicBezTo>
                    <a:pt x="33" y="190"/>
                    <a:pt x="159" y="317"/>
                    <a:pt x="286" y="317"/>
                  </a:cubicBezTo>
                  <a:cubicBezTo>
                    <a:pt x="349" y="317"/>
                    <a:pt x="381" y="317"/>
                    <a:pt x="413" y="285"/>
                  </a:cubicBezTo>
                  <a:cubicBezTo>
                    <a:pt x="349" y="222"/>
                    <a:pt x="191" y="127"/>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3"/>
            <p:cNvSpPr/>
            <p:nvPr/>
          </p:nvSpPr>
          <p:spPr>
            <a:xfrm>
              <a:off x="6219054" y="3090160"/>
              <a:ext cx="9684" cy="20418"/>
            </a:xfrm>
            <a:custGeom>
              <a:avLst/>
              <a:gdLst/>
              <a:ahLst/>
              <a:cxnLst/>
              <a:rect l="l" t="t" r="r" b="b"/>
              <a:pathLst>
                <a:path w="286" h="603" extrusionOk="0">
                  <a:moveTo>
                    <a:pt x="286" y="0"/>
                  </a:moveTo>
                  <a:cubicBezTo>
                    <a:pt x="128" y="0"/>
                    <a:pt x="1" y="159"/>
                    <a:pt x="1" y="412"/>
                  </a:cubicBezTo>
                  <a:cubicBezTo>
                    <a:pt x="1" y="475"/>
                    <a:pt x="1" y="539"/>
                    <a:pt x="33" y="602"/>
                  </a:cubicBezTo>
                  <a:lnTo>
                    <a:pt x="28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3"/>
            <p:cNvSpPr/>
            <p:nvPr/>
          </p:nvSpPr>
          <p:spPr>
            <a:xfrm>
              <a:off x="6202971" y="2813490"/>
              <a:ext cx="3251" cy="1117"/>
            </a:xfrm>
            <a:custGeom>
              <a:avLst/>
              <a:gdLst/>
              <a:ahLst/>
              <a:cxnLst/>
              <a:rect l="l" t="t" r="r" b="b"/>
              <a:pathLst>
                <a:path w="96" h="33" extrusionOk="0">
                  <a:moveTo>
                    <a:pt x="1" y="1"/>
                  </a:moveTo>
                  <a:cubicBezTo>
                    <a:pt x="32" y="1"/>
                    <a:pt x="64" y="33"/>
                    <a:pt x="96" y="33"/>
                  </a:cubicBezTo>
                  <a:cubicBezTo>
                    <a:pt x="64" y="33"/>
                    <a:pt x="32" y="1"/>
                    <a:pt x="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3"/>
            <p:cNvSpPr/>
            <p:nvPr/>
          </p:nvSpPr>
          <p:spPr>
            <a:xfrm>
              <a:off x="6137553" y="2821007"/>
              <a:ext cx="19368" cy="22551"/>
            </a:xfrm>
            <a:custGeom>
              <a:avLst/>
              <a:gdLst/>
              <a:ahLst/>
              <a:cxnLst/>
              <a:rect l="l" t="t" r="r" b="b"/>
              <a:pathLst>
                <a:path w="572" h="666" extrusionOk="0">
                  <a:moveTo>
                    <a:pt x="64" y="1"/>
                  </a:moveTo>
                  <a:cubicBezTo>
                    <a:pt x="1" y="64"/>
                    <a:pt x="1" y="159"/>
                    <a:pt x="1" y="254"/>
                  </a:cubicBezTo>
                  <a:cubicBezTo>
                    <a:pt x="1" y="476"/>
                    <a:pt x="128" y="666"/>
                    <a:pt x="286" y="666"/>
                  </a:cubicBezTo>
                  <a:cubicBezTo>
                    <a:pt x="444" y="666"/>
                    <a:pt x="571" y="476"/>
                    <a:pt x="571" y="254"/>
                  </a:cubicBezTo>
                  <a:cubicBezTo>
                    <a:pt x="571" y="159"/>
                    <a:pt x="539" y="64"/>
                    <a:pt x="47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3"/>
            <p:cNvSpPr/>
            <p:nvPr/>
          </p:nvSpPr>
          <p:spPr>
            <a:xfrm>
              <a:off x="6178321" y="2815657"/>
              <a:ext cx="20418" cy="27901"/>
            </a:xfrm>
            <a:custGeom>
              <a:avLst/>
              <a:gdLst/>
              <a:ahLst/>
              <a:cxnLst/>
              <a:rect l="l" t="t" r="r" b="b"/>
              <a:pathLst>
                <a:path w="603" h="824" extrusionOk="0">
                  <a:moveTo>
                    <a:pt x="317" y="0"/>
                  </a:moveTo>
                  <a:cubicBezTo>
                    <a:pt x="285" y="0"/>
                    <a:pt x="254" y="32"/>
                    <a:pt x="222" y="32"/>
                  </a:cubicBezTo>
                  <a:cubicBezTo>
                    <a:pt x="95" y="64"/>
                    <a:pt x="0" y="222"/>
                    <a:pt x="0" y="412"/>
                  </a:cubicBezTo>
                  <a:cubicBezTo>
                    <a:pt x="0" y="634"/>
                    <a:pt x="127" y="824"/>
                    <a:pt x="285" y="824"/>
                  </a:cubicBezTo>
                  <a:cubicBezTo>
                    <a:pt x="444" y="824"/>
                    <a:pt x="570" y="634"/>
                    <a:pt x="570"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3"/>
            <p:cNvSpPr/>
            <p:nvPr/>
          </p:nvSpPr>
          <p:spPr>
            <a:xfrm>
              <a:off x="6157937"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3"/>
            <p:cNvSpPr/>
            <p:nvPr/>
          </p:nvSpPr>
          <p:spPr>
            <a:xfrm>
              <a:off x="6199754"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3"/>
            <p:cNvSpPr/>
            <p:nvPr/>
          </p:nvSpPr>
          <p:spPr>
            <a:xfrm>
              <a:off x="6137553" y="2870341"/>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3"/>
            <p:cNvSpPr/>
            <p:nvPr/>
          </p:nvSpPr>
          <p:spPr>
            <a:xfrm>
              <a:off x="6178321" y="2870341"/>
              <a:ext cx="20418" cy="27901"/>
            </a:xfrm>
            <a:custGeom>
              <a:avLst/>
              <a:gdLst/>
              <a:ahLst/>
              <a:cxnLst/>
              <a:rect l="l" t="t" r="r" b="b"/>
              <a:pathLst>
                <a:path w="603" h="824" extrusionOk="0">
                  <a:moveTo>
                    <a:pt x="285" y="0"/>
                  </a:moveTo>
                  <a:cubicBezTo>
                    <a:pt x="127" y="0"/>
                    <a:pt x="0" y="190"/>
                    <a:pt x="0" y="412"/>
                  </a:cubicBezTo>
                  <a:cubicBezTo>
                    <a:pt x="0" y="634"/>
                    <a:pt x="127" y="824"/>
                    <a:pt x="285" y="824"/>
                  </a:cubicBezTo>
                  <a:cubicBezTo>
                    <a:pt x="475" y="824"/>
                    <a:pt x="602" y="634"/>
                    <a:pt x="602"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3"/>
            <p:cNvSpPr/>
            <p:nvPr/>
          </p:nvSpPr>
          <p:spPr>
            <a:xfrm>
              <a:off x="6157937" y="289820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3"/>
            <p:cNvSpPr/>
            <p:nvPr/>
          </p:nvSpPr>
          <p:spPr>
            <a:xfrm>
              <a:off x="6199754" y="2898208"/>
              <a:ext cx="19334" cy="23634"/>
            </a:xfrm>
            <a:custGeom>
              <a:avLst/>
              <a:gdLst/>
              <a:ahLst/>
              <a:cxnLst/>
              <a:rect l="l" t="t" r="r" b="b"/>
              <a:pathLst>
                <a:path w="571" h="698" extrusionOk="0">
                  <a:moveTo>
                    <a:pt x="286" y="1"/>
                  </a:moveTo>
                  <a:cubicBezTo>
                    <a:pt x="127" y="1"/>
                    <a:pt x="1" y="191"/>
                    <a:pt x="1" y="412"/>
                  </a:cubicBezTo>
                  <a:cubicBezTo>
                    <a:pt x="1" y="507"/>
                    <a:pt x="32" y="634"/>
                    <a:pt x="64" y="697"/>
                  </a:cubicBezTo>
                  <a:cubicBezTo>
                    <a:pt x="254" y="539"/>
                    <a:pt x="412" y="412"/>
                    <a:pt x="571" y="317"/>
                  </a:cubicBezTo>
                  <a:cubicBezTo>
                    <a:pt x="539" y="127"/>
                    <a:pt x="412"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3"/>
            <p:cNvSpPr/>
            <p:nvPr/>
          </p:nvSpPr>
          <p:spPr>
            <a:xfrm>
              <a:off x="6137553" y="2925025"/>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3"/>
            <p:cNvSpPr/>
            <p:nvPr/>
          </p:nvSpPr>
          <p:spPr>
            <a:xfrm>
              <a:off x="6178321" y="2925973"/>
              <a:ext cx="16117" cy="19469"/>
            </a:xfrm>
            <a:custGeom>
              <a:avLst/>
              <a:gdLst/>
              <a:ahLst/>
              <a:cxnLst/>
              <a:rect l="l" t="t" r="r" b="b"/>
              <a:pathLst>
                <a:path w="476" h="575" extrusionOk="0">
                  <a:moveTo>
                    <a:pt x="251" y="1"/>
                  </a:moveTo>
                  <a:cubicBezTo>
                    <a:pt x="109" y="1"/>
                    <a:pt x="0" y="179"/>
                    <a:pt x="0" y="384"/>
                  </a:cubicBezTo>
                  <a:cubicBezTo>
                    <a:pt x="0" y="447"/>
                    <a:pt x="0" y="511"/>
                    <a:pt x="32" y="574"/>
                  </a:cubicBezTo>
                  <a:cubicBezTo>
                    <a:pt x="159" y="416"/>
                    <a:pt x="317" y="226"/>
                    <a:pt x="475" y="99"/>
                  </a:cubicBezTo>
                  <a:cubicBezTo>
                    <a:pt x="444" y="36"/>
                    <a:pt x="349" y="4"/>
                    <a:pt x="285" y="4"/>
                  </a:cubicBezTo>
                  <a:cubicBezTo>
                    <a:pt x="274" y="2"/>
                    <a:pt x="262" y="1"/>
                    <a:pt x="2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3"/>
            <p:cNvSpPr/>
            <p:nvPr/>
          </p:nvSpPr>
          <p:spPr>
            <a:xfrm>
              <a:off x="6157937" y="2952892"/>
              <a:ext cx="15068" cy="26851"/>
            </a:xfrm>
            <a:custGeom>
              <a:avLst/>
              <a:gdLst/>
              <a:ahLst/>
              <a:cxnLst/>
              <a:rect l="l" t="t" r="r" b="b"/>
              <a:pathLst>
                <a:path w="445" h="793" extrusionOk="0">
                  <a:moveTo>
                    <a:pt x="286" y="1"/>
                  </a:moveTo>
                  <a:cubicBezTo>
                    <a:pt x="127" y="1"/>
                    <a:pt x="1" y="191"/>
                    <a:pt x="1" y="413"/>
                  </a:cubicBezTo>
                  <a:cubicBezTo>
                    <a:pt x="1" y="603"/>
                    <a:pt x="96" y="761"/>
                    <a:pt x="222" y="793"/>
                  </a:cubicBezTo>
                  <a:cubicBezTo>
                    <a:pt x="222" y="539"/>
                    <a:pt x="317" y="318"/>
                    <a:pt x="444" y="64"/>
                  </a:cubicBezTo>
                  <a:cubicBezTo>
                    <a:pt x="412" y="33"/>
                    <a:pt x="349"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3"/>
            <p:cNvSpPr/>
            <p:nvPr/>
          </p:nvSpPr>
          <p:spPr>
            <a:xfrm>
              <a:off x="6137553" y="2980793"/>
              <a:ext cx="19368" cy="26817"/>
            </a:xfrm>
            <a:custGeom>
              <a:avLst/>
              <a:gdLst/>
              <a:ahLst/>
              <a:cxnLst/>
              <a:rect l="l" t="t" r="r" b="b"/>
              <a:pathLst>
                <a:path w="572" h="792"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3"/>
            <p:cNvSpPr/>
            <p:nvPr/>
          </p:nvSpPr>
          <p:spPr>
            <a:xfrm>
              <a:off x="6157937" y="300757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3"/>
            <p:cNvSpPr/>
            <p:nvPr/>
          </p:nvSpPr>
          <p:spPr>
            <a:xfrm>
              <a:off x="6137553" y="3035477"/>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3"/>
            <p:cNvSpPr/>
            <p:nvPr/>
          </p:nvSpPr>
          <p:spPr>
            <a:xfrm>
              <a:off x="6178321" y="3035477"/>
              <a:ext cx="20418" cy="26851"/>
            </a:xfrm>
            <a:custGeom>
              <a:avLst/>
              <a:gdLst/>
              <a:ahLst/>
              <a:cxnLst/>
              <a:rect l="l" t="t" r="r" b="b"/>
              <a:pathLst>
                <a:path w="603" h="793" extrusionOk="0">
                  <a:moveTo>
                    <a:pt x="285" y="0"/>
                  </a:moveTo>
                  <a:cubicBezTo>
                    <a:pt x="127" y="0"/>
                    <a:pt x="0" y="159"/>
                    <a:pt x="0" y="380"/>
                  </a:cubicBezTo>
                  <a:cubicBezTo>
                    <a:pt x="0" y="602"/>
                    <a:pt x="127" y="792"/>
                    <a:pt x="285" y="792"/>
                  </a:cubicBezTo>
                  <a:cubicBezTo>
                    <a:pt x="475" y="792"/>
                    <a:pt x="602" y="602"/>
                    <a:pt x="602" y="380"/>
                  </a:cubicBezTo>
                  <a:cubicBezTo>
                    <a:pt x="602"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3"/>
            <p:cNvSpPr/>
            <p:nvPr/>
          </p:nvSpPr>
          <p:spPr>
            <a:xfrm>
              <a:off x="6157937"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3"/>
            <p:cNvSpPr/>
            <p:nvPr/>
          </p:nvSpPr>
          <p:spPr>
            <a:xfrm>
              <a:off x="6199754"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3"/>
            <p:cNvSpPr/>
            <p:nvPr/>
          </p:nvSpPr>
          <p:spPr>
            <a:xfrm>
              <a:off x="6137553" y="3090160"/>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3"/>
            <p:cNvSpPr/>
            <p:nvPr/>
          </p:nvSpPr>
          <p:spPr>
            <a:xfrm>
              <a:off x="6178321" y="3090160"/>
              <a:ext cx="20418" cy="26851"/>
            </a:xfrm>
            <a:custGeom>
              <a:avLst/>
              <a:gdLst/>
              <a:ahLst/>
              <a:cxnLst/>
              <a:rect l="l" t="t" r="r" b="b"/>
              <a:pathLst>
                <a:path w="603" h="793" extrusionOk="0">
                  <a:moveTo>
                    <a:pt x="285" y="0"/>
                  </a:moveTo>
                  <a:cubicBezTo>
                    <a:pt x="127" y="0"/>
                    <a:pt x="0" y="159"/>
                    <a:pt x="0" y="380"/>
                  </a:cubicBezTo>
                  <a:cubicBezTo>
                    <a:pt x="0" y="602"/>
                    <a:pt x="127" y="792"/>
                    <a:pt x="285" y="792"/>
                  </a:cubicBezTo>
                  <a:cubicBezTo>
                    <a:pt x="475" y="792"/>
                    <a:pt x="602" y="602"/>
                    <a:pt x="602" y="380"/>
                  </a:cubicBezTo>
                  <a:cubicBezTo>
                    <a:pt x="602"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3"/>
            <p:cNvSpPr/>
            <p:nvPr/>
          </p:nvSpPr>
          <p:spPr>
            <a:xfrm>
              <a:off x="6157937" y="3116978"/>
              <a:ext cx="19334" cy="24684"/>
            </a:xfrm>
            <a:custGeom>
              <a:avLst/>
              <a:gdLst/>
              <a:ahLst/>
              <a:cxnLst/>
              <a:rect l="l" t="t" r="r" b="b"/>
              <a:pathLst>
                <a:path w="571" h="729" extrusionOk="0">
                  <a:moveTo>
                    <a:pt x="286" y="0"/>
                  </a:moveTo>
                  <a:cubicBezTo>
                    <a:pt x="127" y="0"/>
                    <a:pt x="1" y="190"/>
                    <a:pt x="1" y="412"/>
                  </a:cubicBezTo>
                  <a:cubicBezTo>
                    <a:pt x="1" y="539"/>
                    <a:pt x="32" y="634"/>
                    <a:pt x="64" y="697"/>
                  </a:cubicBezTo>
                  <a:cubicBezTo>
                    <a:pt x="222" y="697"/>
                    <a:pt x="349" y="729"/>
                    <a:pt x="444" y="729"/>
                  </a:cubicBezTo>
                  <a:cubicBezTo>
                    <a:pt x="539" y="665"/>
                    <a:pt x="571" y="539"/>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3"/>
            <p:cNvSpPr/>
            <p:nvPr/>
          </p:nvSpPr>
          <p:spPr>
            <a:xfrm>
              <a:off x="6199754" y="3116978"/>
              <a:ext cx="16117" cy="26817"/>
            </a:xfrm>
            <a:custGeom>
              <a:avLst/>
              <a:gdLst/>
              <a:ahLst/>
              <a:cxnLst/>
              <a:rect l="l" t="t" r="r" b="b"/>
              <a:pathLst>
                <a:path w="476" h="792" extrusionOk="0">
                  <a:moveTo>
                    <a:pt x="286" y="0"/>
                  </a:moveTo>
                  <a:cubicBezTo>
                    <a:pt x="127" y="0"/>
                    <a:pt x="1" y="190"/>
                    <a:pt x="1" y="412"/>
                  </a:cubicBezTo>
                  <a:cubicBezTo>
                    <a:pt x="1" y="602"/>
                    <a:pt x="64" y="760"/>
                    <a:pt x="191" y="792"/>
                  </a:cubicBezTo>
                  <a:lnTo>
                    <a:pt x="476" y="127"/>
                  </a:lnTo>
                  <a:cubicBezTo>
                    <a:pt x="412" y="64"/>
                    <a:pt x="349"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3"/>
            <p:cNvSpPr/>
            <p:nvPr/>
          </p:nvSpPr>
          <p:spPr>
            <a:xfrm>
              <a:off x="6187971" y="3144844"/>
              <a:ext cx="3251" cy="34"/>
            </a:xfrm>
            <a:custGeom>
              <a:avLst/>
              <a:gdLst/>
              <a:ahLst/>
              <a:cxnLst/>
              <a:rect l="l" t="t" r="r" b="b"/>
              <a:pathLst>
                <a:path w="96" h="1" extrusionOk="0">
                  <a:moveTo>
                    <a:pt x="0" y="1"/>
                  </a:moveTo>
                  <a:cubicBezTo>
                    <a:pt x="32" y="1"/>
                    <a:pt x="64" y="1"/>
                    <a:pt x="95" y="1"/>
                  </a:cubicBezTo>
                  <a:cubicBezTo>
                    <a:pt x="64" y="1"/>
                    <a:pt x="32" y="1"/>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3"/>
            <p:cNvSpPr/>
            <p:nvPr/>
          </p:nvSpPr>
          <p:spPr>
            <a:xfrm>
              <a:off x="6075386" y="2689123"/>
              <a:ext cx="10734" cy="17167"/>
            </a:xfrm>
            <a:custGeom>
              <a:avLst/>
              <a:gdLst/>
              <a:ahLst/>
              <a:cxnLst/>
              <a:rect l="l" t="t" r="r" b="b"/>
              <a:pathLst>
                <a:path w="317" h="507" extrusionOk="0">
                  <a:moveTo>
                    <a:pt x="32" y="0"/>
                  </a:moveTo>
                  <a:cubicBezTo>
                    <a:pt x="32" y="32"/>
                    <a:pt x="0" y="64"/>
                    <a:pt x="0" y="95"/>
                  </a:cubicBezTo>
                  <a:cubicBezTo>
                    <a:pt x="0" y="285"/>
                    <a:pt x="95" y="444"/>
                    <a:pt x="222" y="507"/>
                  </a:cubicBezTo>
                  <a:cubicBezTo>
                    <a:pt x="254" y="349"/>
                    <a:pt x="285" y="254"/>
                    <a:pt x="285" y="254"/>
                  </a:cubicBezTo>
                  <a:cubicBezTo>
                    <a:pt x="317" y="190"/>
                    <a:pt x="285" y="95"/>
                    <a:pt x="222" y="64"/>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3"/>
            <p:cNvSpPr/>
            <p:nvPr/>
          </p:nvSpPr>
          <p:spPr>
            <a:xfrm>
              <a:off x="6055002"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1" y="634"/>
                    <a:pt x="571" y="413"/>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3"/>
            <p:cNvSpPr/>
            <p:nvPr/>
          </p:nvSpPr>
          <p:spPr>
            <a:xfrm>
              <a:off x="6075386" y="2738457"/>
              <a:ext cx="3251" cy="17167"/>
            </a:xfrm>
            <a:custGeom>
              <a:avLst/>
              <a:gdLst/>
              <a:ahLst/>
              <a:cxnLst/>
              <a:rect l="l" t="t" r="r" b="b"/>
              <a:pathLst>
                <a:path w="96" h="507" extrusionOk="0">
                  <a:moveTo>
                    <a:pt x="95" y="0"/>
                  </a:moveTo>
                  <a:lnTo>
                    <a:pt x="95" y="0"/>
                  </a:lnTo>
                  <a:cubicBezTo>
                    <a:pt x="32" y="63"/>
                    <a:pt x="0" y="158"/>
                    <a:pt x="0" y="285"/>
                  </a:cubicBezTo>
                  <a:cubicBezTo>
                    <a:pt x="0" y="348"/>
                    <a:pt x="32" y="443"/>
                    <a:pt x="64" y="507"/>
                  </a:cubicBezTo>
                  <a:cubicBezTo>
                    <a:pt x="64" y="348"/>
                    <a:pt x="64" y="158"/>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3"/>
            <p:cNvSpPr/>
            <p:nvPr/>
          </p:nvSpPr>
          <p:spPr>
            <a:xfrm>
              <a:off x="6055002"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1" y="63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3"/>
            <p:cNvSpPr/>
            <p:nvPr/>
          </p:nvSpPr>
          <p:spPr>
            <a:xfrm>
              <a:off x="6075386" y="3230646"/>
              <a:ext cx="7517" cy="22551"/>
            </a:xfrm>
            <a:custGeom>
              <a:avLst/>
              <a:gdLst/>
              <a:ahLst/>
              <a:cxnLst/>
              <a:rect l="l" t="t" r="r" b="b"/>
              <a:pathLst>
                <a:path w="222" h="666" extrusionOk="0">
                  <a:moveTo>
                    <a:pt x="95" y="0"/>
                  </a:moveTo>
                  <a:cubicBezTo>
                    <a:pt x="64" y="63"/>
                    <a:pt x="0" y="190"/>
                    <a:pt x="0" y="285"/>
                  </a:cubicBezTo>
                  <a:cubicBezTo>
                    <a:pt x="0" y="475"/>
                    <a:pt x="95" y="633"/>
                    <a:pt x="222" y="665"/>
                  </a:cubicBezTo>
                  <a:cubicBezTo>
                    <a:pt x="190" y="507"/>
                    <a:pt x="127" y="253"/>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3"/>
            <p:cNvSpPr/>
            <p:nvPr/>
          </p:nvSpPr>
          <p:spPr>
            <a:xfrm>
              <a:off x="6055002" y="3254212"/>
              <a:ext cx="19334" cy="24718"/>
            </a:xfrm>
            <a:custGeom>
              <a:avLst/>
              <a:gdLst/>
              <a:ahLst/>
              <a:cxnLst/>
              <a:rect l="l" t="t" r="r" b="b"/>
              <a:pathLst>
                <a:path w="571" h="730" extrusionOk="0">
                  <a:moveTo>
                    <a:pt x="285" y="1"/>
                  </a:moveTo>
                  <a:cubicBezTo>
                    <a:pt x="127" y="1"/>
                    <a:pt x="0" y="191"/>
                    <a:pt x="0" y="412"/>
                  </a:cubicBezTo>
                  <a:cubicBezTo>
                    <a:pt x="0" y="539"/>
                    <a:pt x="64" y="666"/>
                    <a:pt x="127" y="729"/>
                  </a:cubicBezTo>
                  <a:lnTo>
                    <a:pt x="571" y="539"/>
                  </a:lnTo>
                  <a:cubicBezTo>
                    <a:pt x="571" y="507"/>
                    <a:pt x="571" y="44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3"/>
            <p:cNvSpPr/>
            <p:nvPr/>
          </p:nvSpPr>
          <p:spPr>
            <a:xfrm>
              <a:off x="6014269" y="2663389"/>
              <a:ext cx="19334" cy="16117"/>
            </a:xfrm>
            <a:custGeom>
              <a:avLst/>
              <a:gdLst/>
              <a:ahLst/>
              <a:cxnLst/>
              <a:rect l="l" t="t" r="r" b="b"/>
              <a:pathLst>
                <a:path w="571" h="476" extrusionOk="0">
                  <a:moveTo>
                    <a:pt x="32" y="0"/>
                  </a:moveTo>
                  <a:cubicBezTo>
                    <a:pt x="0" y="0"/>
                    <a:pt x="0" y="32"/>
                    <a:pt x="0" y="64"/>
                  </a:cubicBezTo>
                  <a:cubicBezTo>
                    <a:pt x="0" y="285"/>
                    <a:pt x="158" y="475"/>
                    <a:pt x="317" y="475"/>
                  </a:cubicBezTo>
                  <a:cubicBezTo>
                    <a:pt x="412" y="475"/>
                    <a:pt x="538" y="349"/>
                    <a:pt x="570" y="222"/>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3"/>
            <p:cNvSpPr/>
            <p:nvPr/>
          </p:nvSpPr>
          <p:spPr>
            <a:xfrm>
              <a:off x="5993885"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3"/>
            <p:cNvSpPr/>
            <p:nvPr/>
          </p:nvSpPr>
          <p:spPr>
            <a:xfrm>
              <a:off x="6035702"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3"/>
            <p:cNvSpPr/>
            <p:nvPr/>
          </p:nvSpPr>
          <p:spPr>
            <a:xfrm>
              <a:off x="5973501" y="270625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3"/>
            <p:cNvSpPr/>
            <p:nvPr/>
          </p:nvSpPr>
          <p:spPr>
            <a:xfrm>
              <a:off x="6014269" y="2706256"/>
              <a:ext cx="20384" cy="27935"/>
            </a:xfrm>
            <a:custGeom>
              <a:avLst/>
              <a:gdLst/>
              <a:ahLst/>
              <a:cxnLst/>
              <a:rect l="l" t="t" r="r" b="b"/>
              <a:pathLst>
                <a:path w="602" h="825" extrusionOk="0">
                  <a:moveTo>
                    <a:pt x="317" y="1"/>
                  </a:moveTo>
                  <a:cubicBezTo>
                    <a:pt x="127" y="1"/>
                    <a:pt x="0" y="191"/>
                    <a:pt x="0" y="413"/>
                  </a:cubicBezTo>
                  <a:cubicBezTo>
                    <a:pt x="0" y="634"/>
                    <a:pt x="127" y="824"/>
                    <a:pt x="317" y="824"/>
                  </a:cubicBezTo>
                  <a:cubicBezTo>
                    <a:pt x="475" y="824"/>
                    <a:pt x="602" y="634"/>
                    <a:pt x="602" y="413"/>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3"/>
            <p:cNvSpPr/>
            <p:nvPr/>
          </p:nvSpPr>
          <p:spPr>
            <a:xfrm>
              <a:off x="5993885"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3"/>
            <p:cNvSpPr/>
            <p:nvPr/>
          </p:nvSpPr>
          <p:spPr>
            <a:xfrm>
              <a:off x="6035702"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3"/>
            <p:cNvSpPr/>
            <p:nvPr/>
          </p:nvSpPr>
          <p:spPr>
            <a:xfrm>
              <a:off x="5973501" y="319952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3"/>
            <p:cNvSpPr/>
            <p:nvPr/>
          </p:nvSpPr>
          <p:spPr>
            <a:xfrm>
              <a:off x="6014269" y="3199528"/>
              <a:ext cx="20384" cy="26851"/>
            </a:xfrm>
            <a:custGeom>
              <a:avLst/>
              <a:gdLst/>
              <a:ahLst/>
              <a:cxnLst/>
              <a:rect l="l" t="t" r="r" b="b"/>
              <a:pathLst>
                <a:path w="602" h="793" extrusionOk="0">
                  <a:moveTo>
                    <a:pt x="317" y="1"/>
                  </a:moveTo>
                  <a:cubicBezTo>
                    <a:pt x="127" y="1"/>
                    <a:pt x="0" y="191"/>
                    <a:pt x="0" y="412"/>
                  </a:cubicBezTo>
                  <a:cubicBezTo>
                    <a:pt x="0" y="634"/>
                    <a:pt x="127" y="792"/>
                    <a:pt x="317" y="792"/>
                  </a:cubicBezTo>
                  <a:cubicBezTo>
                    <a:pt x="475" y="792"/>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3"/>
            <p:cNvSpPr/>
            <p:nvPr/>
          </p:nvSpPr>
          <p:spPr>
            <a:xfrm>
              <a:off x="5993885"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3"/>
            <p:cNvSpPr/>
            <p:nvPr/>
          </p:nvSpPr>
          <p:spPr>
            <a:xfrm>
              <a:off x="6035702"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3"/>
            <p:cNvSpPr/>
            <p:nvPr/>
          </p:nvSpPr>
          <p:spPr>
            <a:xfrm>
              <a:off x="5974585" y="3254212"/>
              <a:ext cx="18251" cy="25767"/>
            </a:xfrm>
            <a:custGeom>
              <a:avLst/>
              <a:gdLst/>
              <a:ahLst/>
              <a:cxnLst/>
              <a:rect l="l" t="t" r="r" b="b"/>
              <a:pathLst>
                <a:path w="539" h="761" extrusionOk="0">
                  <a:moveTo>
                    <a:pt x="254" y="1"/>
                  </a:moveTo>
                  <a:cubicBezTo>
                    <a:pt x="127" y="1"/>
                    <a:pt x="32" y="96"/>
                    <a:pt x="0" y="222"/>
                  </a:cubicBezTo>
                  <a:cubicBezTo>
                    <a:pt x="159" y="412"/>
                    <a:pt x="285" y="571"/>
                    <a:pt x="412" y="761"/>
                  </a:cubicBezTo>
                  <a:cubicBezTo>
                    <a:pt x="475" y="666"/>
                    <a:pt x="539" y="539"/>
                    <a:pt x="539" y="412"/>
                  </a:cubicBezTo>
                  <a:cubicBezTo>
                    <a:pt x="539" y="191"/>
                    <a:pt x="412"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3"/>
            <p:cNvSpPr/>
            <p:nvPr/>
          </p:nvSpPr>
          <p:spPr>
            <a:xfrm>
              <a:off x="6014269" y="3254212"/>
              <a:ext cx="20384" cy="26851"/>
            </a:xfrm>
            <a:custGeom>
              <a:avLst/>
              <a:gdLst/>
              <a:ahLst/>
              <a:cxnLst/>
              <a:rect l="l" t="t" r="r" b="b"/>
              <a:pathLst>
                <a:path w="602" h="793" extrusionOk="0">
                  <a:moveTo>
                    <a:pt x="317" y="1"/>
                  </a:moveTo>
                  <a:cubicBezTo>
                    <a:pt x="127" y="1"/>
                    <a:pt x="0" y="191"/>
                    <a:pt x="0" y="412"/>
                  </a:cubicBezTo>
                  <a:cubicBezTo>
                    <a:pt x="0" y="634"/>
                    <a:pt x="127" y="793"/>
                    <a:pt x="317" y="793"/>
                  </a:cubicBezTo>
                  <a:cubicBezTo>
                    <a:pt x="475" y="793"/>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3"/>
            <p:cNvSpPr/>
            <p:nvPr/>
          </p:nvSpPr>
          <p:spPr>
            <a:xfrm>
              <a:off x="5994935" y="3282113"/>
              <a:ext cx="18284" cy="19334"/>
            </a:xfrm>
            <a:custGeom>
              <a:avLst/>
              <a:gdLst/>
              <a:ahLst/>
              <a:cxnLst/>
              <a:rect l="l" t="t" r="r" b="b"/>
              <a:pathLst>
                <a:path w="540" h="571" extrusionOk="0">
                  <a:moveTo>
                    <a:pt x="254" y="0"/>
                  </a:moveTo>
                  <a:cubicBezTo>
                    <a:pt x="159" y="0"/>
                    <a:pt x="33" y="95"/>
                    <a:pt x="1" y="222"/>
                  </a:cubicBezTo>
                  <a:cubicBezTo>
                    <a:pt x="96" y="380"/>
                    <a:pt x="159" y="475"/>
                    <a:pt x="159" y="475"/>
                  </a:cubicBezTo>
                  <a:cubicBezTo>
                    <a:pt x="191" y="539"/>
                    <a:pt x="286" y="570"/>
                    <a:pt x="349" y="570"/>
                  </a:cubicBezTo>
                  <a:lnTo>
                    <a:pt x="539" y="475"/>
                  </a:lnTo>
                  <a:cubicBezTo>
                    <a:pt x="539" y="444"/>
                    <a:pt x="539" y="412"/>
                    <a:pt x="539" y="380"/>
                  </a:cubicBezTo>
                  <a:cubicBezTo>
                    <a:pt x="539" y="159"/>
                    <a:pt x="413"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3"/>
            <p:cNvSpPr/>
            <p:nvPr/>
          </p:nvSpPr>
          <p:spPr>
            <a:xfrm>
              <a:off x="6036786" y="3282113"/>
              <a:ext cx="12901" cy="6467"/>
            </a:xfrm>
            <a:custGeom>
              <a:avLst/>
              <a:gdLst/>
              <a:ahLst/>
              <a:cxnLst/>
              <a:rect l="l" t="t" r="r" b="b"/>
              <a:pathLst>
                <a:path w="381" h="191" extrusionOk="0">
                  <a:moveTo>
                    <a:pt x="253" y="0"/>
                  </a:moveTo>
                  <a:cubicBezTo>
                    <a:pt x="158" y="0"/>
                    <a:pt x="63" y="64"/>
                    <a:pt x="0" y="190"/>
                  </a:cubicBezTo>
                  <a:lnTo>
                    <a:pt x="380" y="32"/>
                  </a:lnTo>
                  <a:cubicBezTo>
                    <a:pt x="348" y="0"/>
                    <a:pt x="285" y="0"/>
                    <a:pt x="25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3"/>
            <p:cNvSpPr/>
            <p:nvPr/>
          </p:nvSpPr>
          <p:spPr>
            <a:xfrm>
              <a:off x="5892000" y="2722373"/>
              <a:ext cx="16117" cy="11817"/>
            </a:xfrm>
            <a:custGeom>
              <a:avLst/>
              <a:gdLst/>
              <a:ahLst/>
              <a:cxnLst/>
              <a:rect l="l" t="t" r="r" b="b"/>
              <a:pathLst>
                <a:path w="476" h="349" extrusionOk="0">
                  <a:moveTo>
                    <a:pt x="1" y="0"/>
                  </a:moveTo>
                  <a:cubicBezTo>
                    <a:pt x="1" y="190"/>
                    <a:pt x="127" y="348"/>
                    <a:pt x="254" y="348"/>
                  </a:cubicBezTo>
                  <a:cubicBezTo>
                    <a:pt x="349" y="348"/>
                    <a:pt x="412" y="285"/>
                    <a:pt x="476" y="222"/>
                  </a:cubicBezTo>
                  <a:cubicBezTo>
                    <a:pt x="286" y="190"/>
                    <a:pt x="127" y="95"/>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3"/>
            <p:cNvSpPr/>
            <p:nvPr/>
          </p:nvSpPr>
          <p:spPr>
            <a:xfrm>
              <a:off x="5934901" y="2719156"/>
              <a:ext cx="17201" cy="15034"/>
            </a:xfrm>
            <a:custGeom>
              <a:avLst/>
              <a:gdLst/>
              <a:ahLst/>
              <a:cxnLst/>
              <a:rect l="l" t="t" r="r" b="b"/>
              <a:pathLst>
                <a:path w="508" h="444" extrusionOk="0">
                  <a:moveTo>
                    <a:pt x="507" y="0"/>
                  </a:moveTo>
                  <a:cubicBezTo>
                    <a:pt x="349" y="127"/>
                    <a:pt x="191" y="222"/>
                    <a:pt x="1" y="285"/>
                  </a:cubicBezTo>
                  <a:cubicBezTo>
                    <a:pt x="64" y="380"/>
                    <a:pt x="127" y="443"/>
                    <a:pt x="222" y="443"/>
                  </a:cubicBezTo>
                  <a:cubicBezTo>
                    <a:pt x="381" y="443"/>
                    <a:pt x="507" y="253"/>
                    <a:pt x="507" y="32"/>
                  </a:cubicBezTo>
                  <a:lnTo>
                    <a:pt x="50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3"/>
            <p:cNvSpPr/>
            <p:nvPr/>
          </p:nvSpPr>
          <p:spPr>
            <a:xfrm>
              <a:off x="5912384" y="2734156"/>
              <a:ext cx="19334" cy="26851"/>
            </a:xfrm>
            <a:custGeom>
              <a:avLst/>
              <a:gdLst/>
              <a:ahLst/>
              <a:cxnLst/>
              <a:rect l="l" t="t" r="r" b="b"/>
              <a:pathLst>
                <a:path w="571" h="793" extrusionOk="0">
                  <a:moveTo>
                    <a:pt x="286" y="0"/>
                  </a:moveTo>
                  <a:cubicBezTo>
                    <a:pt x="127" y="0"/>
                    <a:pt x="0" y="159"/>
                    <a:pt x="0" y="380"/>
                  </a:cubicBezTo>
                  <a:cubicBezTo>
                    <a:pt x="0"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3"/>
            <p:cNvSpPr/>
            <p:nvPr/>
          </p:nvSpPr>
          <p:spPr>
            <a:xfrm>
              <a:off x="5953118" y="2734156"/>
              <a:ext cx="20418" cy="26851"/>
            </a:xfrm>
            <a:custGeom>
              <a:avLst/>
              <a:gdLst/>
              <a:ahLst/>
              <a:cxnLst/>
              <a:rect l="l" t="t" r="r" b="b"/>
              <a:pathLst>
                <a:path w="603" h="793" extrusionOk="0">
                  <a:moveTo>
                    <a:pt x="318" y="0"/>
                  </a:moveTo>
                  <a:cubicBezTo>
                    <a:pt x="128" y="0"/>
                    <a:pt x="1" y="159"/>
                    <a:pt x="1" y="380"/>
                  </a:cubicBezTo>
                  <a:cubicBezTo>
                    <a:pt x="1" y="602"/>
                    <a:pt x="159" y="792"/>
                    <a:pt x="318" y="792"/>
                  </a:cubicBezTo>
                  <a:cubicBezTo>
                    <a:pt x="476" y="792"/>
                    <a:pt x="603" y="602"/>
                    <a:pt x="603" y="380"/>
                  </a:cubicBezTo>
                  <a:cubicBezTo>
                    <a:pt x="603" y="159"/>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3"/>
            <p:cNvSpPr/>
            <p:nvPr/>
          </p:nvSpPr>
          <p:spPr>
            <a:xfrm>
              <a:off x="5890951" y="3199528"/>
              <a:ext cx="20384" cy="26851"/>
            </a:xfrm>
            <a:custGeom>
              <a:avLst/>
              <a:gdLst/>
              <a:ahLst/>
              <a:cxnLst/>
              <a:rect l="l" t="t" r="r" b="b"/>
              <a:pathLst>
                <a:path w="602" h="793" extrusionOk="0">
                  <a:moveTo>
                    <a:pt x="285" y="1"/>
                  </a:moveTo>
                  <a:cubicBezTo>
                    <a:pt x="127" y="1"/>
                    <a:pt x="0" y="191"/>
                    <a:pt x="0" y="412"/>
                  </a:cubicBezTo>
                  <a:cubicBezTo>
                    <a:pt x="0" y="634"/>
                    <a:pt x="127" y="792"/>
                    <a:pt x="285" y="792"/>
                  </a:cubicBezTo>
                  <a:cubicBezTo>
                    <a:pt x="475" y="792"/>
                    <a:pt x="602" y="634"/>
                    <a:pt x="602" y="412"/>
                  </a:cubicBezTo>
                  <a:cubicBezTo>
                    <a:pt x="602" y="191"/>
                    <a:pt x="475"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3"/>
            <p:cNvSpPr/>
            <p:nvPr/>
          </p:nvSpPr>
          <p:spPr>
            <a:xfrm>
              <a:off x="5932768"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3"/>
            <p:cNvSpPr/>
            <p:nvPr/>
          </p:nvSpPr>
          <p:spPr>
            <a:xfrm>
              <a:off x="5916684" y="3226345"/>
              <a:ext cx="10734" cy="3251"/>
            </a:xfrm>
            <a:custGeom>
              <a:avLst/>
              <a:gdLst/>
              <a:ahLst/>
              <a:cxnLst/>
              <a:rect l="l" t="t" r="r" b="b"/>
              <a:pathLst>
                <a:path w="317" h="96" extrusionOk="0">
                  <a:moveTo>
                    <a:pt x="159" y="0"/>
                  </a:moveTo>
                  <a:cubicBezTo>
                    <a:pt x="95" y="0"/>
                    <a:pt x="63" y="32"/>
                    <a:pt x="0" y="64"/>
                  </a:cubicBezTo>
                  <a:lnTo>
                    <a:pt x="63" y="64"/>
                  </a:lnTo>
                  <a:cubicBezTo>
                    <a:pt x="159" y="64"/>
                    <a:pt x="254" y="64"/>
                    <a:pt x="317" y="95"/>
                  </a:cubicBezTo>
                  <a:cubicBezTo>
                    <a:pt x="285" y="32"/>
                    <a:pt x="222"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3"/>
            <p:cNvSpPr/>
            <p:nvPr/>
          </p:nvSpPr>
          <p:spPr>
            <a:xfrm>
              <a:off x="5953118" y="3226345"/>
              <a:ext cx="20418" cy="26851"/>
            </a:xfrm>
            <a:custGeom>
              <a:avLst/>
              <a:gdLst/>
              <a:ahLst/>
              <a:cxnLst/>
              <a:rect l="l" t="t" r="r" b="b"/>
              <a:pathLst>
                <a:path w="603" h="793" extrusionOk="0">
                  <a:moveTo>
                    <a:pt x="318" y="0"/>
                  </a:moveTo>
                  <a:cubicBezTo>
                    <a:pt x="128" y="0"/>
                    <a:pt x="1" y="190"/>
                    <a:pt x="1" y="412"/>
                  </a:cubicBezTo>
                  <a:cubicBezTo>
                    <a:pt x="1" y="444"/>
                    <a:pt x="33" y="444"/>
                    <a:pt x="33" y="475"/>
                  </a:cubicBezTo>
                  <a:cubicBezTo>
                    <a:pt x="159" y="570"/>
                    <a:pt x="286" y="697"/>
                    <a:pt x="381" y="792"/>
                  </a:cubicBezTo>
                  <a:cubicBezTo>
                    <a:pt x="508" y="760"/>
                    <a:pt x="603" y="602"/>
                    <a:pt x="603" y="412"/>
                  </a:cubicBezTo>
                  <a:cubicBezTo>
                    <a:pt x="603" y="190"/>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3"/>
            <p:cNvSpPr/>
            <p:nvPr/>
          </p:nvSpPr>
          <p:spPr>
            <a:xfrm>
              <a:off x="5809450" y="2661222"/>
              <a:ext cx="19334" cy="18284"/>
            </a:xfrm>
            <a:custGeom>
              <a:avLst/>
              <a:gdLst/>
              <a:ahLst/>
              <a:cxnLst/>
              <a:rect l="l" t="t" r="r" b="b"/>
              <a:pathLst>
                <a:path w="571" h="540" extrusionOk="0">
                  <a:moveTo>
                    <a:pt x="570" y="1"/>
                  </a:moveTo>
                  <a:lnTo>
                    <a:pt x="0" y="223"/>
                  </a:lnTo>
                  <a:cubicBezTo>
                    <a:pt x="32" y="381"/>
                    <a:pt x="159" y="539"/>
                    <a:pt x="285" y="539"/>
                  </a:cubicBezTo>
                  <a:cubicBezTo>
                    <a:pt x="444" y="539"/>
                    <a:pt x="570" y="349"/>
                    <a:pt x="570" y="128"/>
                  </a:cubicBezTo>
                  <a:cubicBezTo>
                    <a:pt x="570" y="64"/>
                    <a:pt x="570" y="33"/>
                    <a:pt x="57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3"/>
            <p:cNvSpPr/>
            <p:nvPr/>
          </p:nvSpPr>
          <p:spPr>
            <a:xfrm>
              <a:off x="5829800" y="2679473"/>
              <a:ext cx="20418" cy="26817"/>
            </a:xfrm>
            <a:custGeom>
              <a:avLst/>
              <a:gdLst/>
              <a:ahLst/>
              <a:cxnLst/>
              <a:rect l="l" t="t" r="r" b="b"/>
              <a:pathLst>
                <a:path w="603" h="792" extrusionOk="0">
                  <a:moveTo>
                    <a:pt x="286" y="0"/>
                  </a:moveTo>
                  <a:cubicBezTo>
                    <a:pt x="128" y="0"/>
                    <a:pt x="1" y="159"/>
                    <a:pt x="1" y="380"/>
                  </a:cubicBezTo>
                  <a:cubicBezTo>
                    <a:pt x="1" y="602"/>
                    <a:pt x="128" y="792"/>
                    <a:pt x="286" y="792"/>
                  </a:cubicBezTo>
                  <a:cubicBezTo>
                    <a:pt x="476" y="792"/>
                    <a:pt x="603" y="602"/>
                    <a:pt x="603" y="380"/>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3"/>
            <p:cNvSpPr/>
            <p:nvPr/>
          </p:nvSpPr>
          <p:spPr>
            <a:xfrm>
              <a:off x="5809450"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0" y="634"/>
                    <a:pt x="570" y="413"/>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3"/>
            <p:cNvSpPr/>
            <p:nvPr/>
          </p:nvSpPr>
          <p:spPr>
            <a:xfrm>
              <a:off x="5851267"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0" y="634"/>
                    <a:pt x="570" y="413"/>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3"/>
            <p:cNvSpPr/>
            <p:nvPr/>
          </p:nvSpPr>
          <p:spPr>
            <a:xfrm>
              <a:off x="5829800" y="2734156"/>
              <a:ext cx="20418" cy="26851"/>
            </a:xfrm>
            <a:custGeom>
              <a:avLst/>
              <a:gdLst/>
              <a:ahLst/>
              <a:cxnLst/>
              <a:rect l="l" t="t" r="r" b="b"/>
              <a:pathLst>
                <a:path w="603" h="793" extrusionOk="0">
                  <a:moveTo>
                    <a:pt x="286" y="0"/>
                  </a:moveTo>
                  <a:cubicBezTo>
                    <a:pt x="128" y="0"/>
                    <a:pt x="1" y="159"/>
                    <a:pt x="1" y="380"/>
                  </a:cubicBezTo>
                  <a:cubicBezTo>
                    <a:pt x="1" y="602"/>
                    <a:pt x="128" y="792"/>
                    <a:pt x="286" y="792"/>
                  </a:cubicBezTo>
                  <a:cubicBezTo>
                    <a:pt x="476" y="792"/>
                    <a:pt x="603" y="602"/>
                    <a:pt x="603" y="380"/>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3"/>
            <p:cNvSpPr/>
            <p:nvPr/>
          </p:nvSpPr>
          <p:spPr>
            <a:xfrm>
              <a:off x="5871651"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3" y="792"/>
                    <a:pt x="570" y="602"/>
                    <a:pt x="570" y="380"/>
                  </a:cubicBezTo>
                  <a:cubicBezTo>
                    <a:pt x="570" y="159"/>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3"/>
            <p:cNvSpPr/>
            <p:nvPr/>
          </p:nvSpPr>
          <p:spPr>
            <a:xfrm>
              <a:off x="5809450"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3"/>
            <p:cNvSpPr/>
            <p:nvPr/>
          </p:nvSpPr>
          <p:spPr>
            <a:xfrm>
              <a:off x="5851267"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3"/>
            <p:cNvSpPr/>
            <p:nvPr/>
          </p:nvSpPr>
          <p:spPr>
            <a:xfrm>
              <a:off x="5829800" y="3226345"/>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76" y="824"/>
                    <a:pt x="603" y="634"/>
                    <a:pt x="603"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3"/>
            <p:cNvSpPr/>
            <p:nvPr/>
          </p:nvSpPr>
          <p:spPr>
            <a:xfrm>
              <a:off x="5871651" y="3226345"/>
              <a:ext cx="19334" cy="23634"/>
            </a:xfrm>
            <a:custGeom>
              <a:avLst/>
              <a:gdLst/>
              <a:ahLst/>
              <a:cxnLst/>
              <a:rect l="l" t="t" r="r" b="b"/>
              <a:pathLst>
                <a:path w="571" h="698" extrusionOk="0">
                  <a:moveTo>
                    <a:pt x="285" y="0"/>
                  </a:moveTo>
                  <a:cubicBezTo>
                    <a:pt x="127" y="0"/>
                    <a:pt x="0" y="190"/>
                    <a:pt x="0" y="412"/>
                  </a:cubicBezTo>
                  <a:cubicBezTo>
                    <a:pt x="0" y="539"/>
                    <a:pt x="32" y="634"/>
                    <a:pt x="95" y="697"/>
                  </a:cubicBezTo>
                  <a:cubicBezTo>
                    <a:pt x="222" y="570"/>
                    <a:pt x="412" y="444"/>
                    <a:pt x="570" y="317"/>
                  </a:cubicBezTo>
                  <a:cubicBezTo>
                    <a:pt x="538" y="159"/>
                    <a:pt x="412"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3"/>
            <p:cNvSpPr/>
            <p:nvPr/>
          </p:nvSpPr>
          <p:spPr>
            <a:xfrm>
              <a:off x="5809450" y="3254212"/>
              <a:ext cx="19334" cy="26851"/>
            </a:xfrm>
            <a:custGeom>
              <a:avLst/>
              <a:gdLst/>
              <a:ahLst/>
              <a:cxnLst/>
              <a:rect l="l" t="t" r="r" b="b"/>
              <a:pathLst>
                <a:path w="571" h="793" extrusionOk="0">
                  <a:moveTo>
                    <a:pt x="285" y="1"/>
                  </a:moveTo>
                  <a:cubicBezTo>
                    <a:pt x="127" y="1"/>
                    <a:pt x="0" y="191"/>
                    <a:pt x="0" y="412"/>
                  </a:cubicBezTo>
                  <a:cubicBezTo>
                    <a:pt x="0" y="634"/>
                    <a:pt x="127" y="793"/>
                    <a:pt x="285" y="793"/>
                  </a:cubicBezTo>
                  <a:cubicBezTo>
                    <a:pt x="444" y="793"/>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3"/>
            <p:cNvSpPr/>
            <p:nvPr/>
          </p:nvSpPr>
          <p:spPr>
            <a:xfrm>
              <a:off x="5851267" y="3254212"/>
              <a:ext cx="16117" cy="21501"/>
            </a:xfrm>
            <a:custGeom>
              <a:avLst/>
              <a:gdLst/>
              <a:ahLst/>
              <a:cxnLst/>
              <a:rect l="l" t="t" r="r" b="b"/>
              <a:pathLst>
                <a:path w="476" h="635" extrusionOk="0">
                  <a:moveTo>
                    <a:pt x="285" y="1"/>
                  </a:moveTo>
                  <a:cubicBezTo>
                    <a:pt x="127" y="1"/>
                    <a:pt x="0" y="191"/>
                    <a:pt x="0" y="412"/>
                  </a:cubicBezTo>
                  <a:cubicBezTo>
                    <a:pt x="0" y="476"/>
                    <a:pt x="0" y="571"/>
                    <a:pt x="32" y="634"/>
                  </a:cubicBezTo>
                  <a:cubicBezTo>
                    <a:pt x="159" y="444"/>
                    <a:pt x="317" y="286"/>
                    <a:pt x="475" y="96"/>
                  </a:cubicBezTo>
                  <a:cubicBezTo>
                    <a:pt x="412" y="32"/>
                    <a:pt x="349"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3"/>
            <p:cNvSpPr/>
            <p:nvPr/>
          </p:nvSpPr>
          <p:spPr>
            <a:xfrm>
              <a:off x="5829800" y="3282113"/>
              <a:ext cx="16117" cy="18657"/>
            </a:xfrm>
            <a:custGeom>
              <a:avLst/>
              <a:gdLst/>
              <a:ahLst/>
              <a:cxnLst/>
              <a:rect l="l" t="t" r="r" b="b"/>
              <a:pathLst>
                <a:path w="476" h="551" extrusionOk="0">
                  <a:moveTo>
                    <a:pt x="286" y="0"/>
                  </a:moveTo>
                  <a:cubicBezTo>
                    <a:pt x="128" y="0"/>
                    <a:pt x="1" y="159"/>
                    <a:pt x="1" y="380"/>
                  </a:cubicBezTo>
                  <a:cubicBezTo>
                    <a:pt x="1" y="444"/>
                    <a:pt x="1" y="507"/>
                    <a:pt x="33" y="539"/>
                  </a:cubicBezTo>
                  <a:cubicBezTo>
                    <a:pt x="50" y="547"/>
                    <a:pt x="69" y="551"/>
                    <a:pt x="89" y="551"/>
                  </a:cubicBezTo>
                  <a:cubicBezTo>
                    <a:pt x="142" y="551"/>
                    <a:pt x="199" y="522"/>
                    <a:pt x="223" y="475"/>
                  </a:cubicBezTo>
                  <a:cubicBezTo>
                    <a:pt x="223" y="475"/>
                    <a:pt x="318" y="317"/>
                    <a:pt x="476" y="64"/>
                  </a:cubicBezTo>
                  <a:cubicBezTo>
                    <a:pt x="444" y="32"/>
                    <a:pt x="381"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3"/>
            <p:cNvSpPr/>
            <p:nvPr/>
          </p:nvSpPr>
          <p:spPr>
            <a:xfrm>
              <a:off x="5752599" y="2686956"/>
              <a:ext cx="15068" cy="19334"/>
            </a:xfrm>
            <a:custGeom>
              <a:avLst/>
              <a:gdLst/>
              <a:ahLst/>
              <a:cxnLst/>
              <a:rect l="l" t="t" r="r" b="b"/>
              <a:pathLst>
                <a:path w="445" h="571" extrusionOk="0">
                  <a:moveTo>
                    <a:pt x="412" y="1"/>
                  </a:moveTo>
                  <a:lnTo>
                    <a:pt x="96" y="128"/>
                  </a:lnTo>
                  <a:cubicBezTo>
                    <a:pt x="32" y="159"/>
                    <a:pt x="1" y="223"/>
                    <a:pt x="32" y="286"/>
                  </a:cubicBezTo>
                  <a:cubicBezTo>
                    <a:pt x="32" y="286"/>
                    <a:pt x="96" y="413"/>
                    <a:pt x="191" y="571"/>
                  </a:cubicBezTo>
                  <a:cubicBezTo>
                    <a:pt x="317" y="571"/>
                    <a:pt x="444" y="381"/>
                    <a:pt x="444" y="159"/>
                  </a:cubicBezTo>
                  <a:cubicBezTo>
                    <a:pt x="444" y="96"/>
                    <a:pt x="444" y="33"/>
                    <a:pt x="41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3"/>
            <p:cNvSpPr/>
            <p:nvPr/>
          </p:nvSpPr>
          <p:spPr>
            <a:xfrm>
              <a:off x="5790150"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3"/>
            <p:cNvSpPr/>
            <p:nvPr/>
          </p:nvSpPr>
          <p:spPr>
            <a:xfrm>
              <a:off x="5768682" y="2706256"/>
              <a:ext cx="20418" cy="27935"/>
            </a:xfrm>
            <a:custGeom>
              <a:avLst/>
              <a:gdLst/>
              <a:ahLst/>
              <a:cxnLst/>
              <a:rect l="l" t="t" r="r" b="b"/>
              <a:pathLst>
                <a:path w="603" h="825" extrusionOk="0">
                  <a:moveTo>
                    <a:pt x="286" y="1"/>
                  </a:moveTo>
                  <a:cubicBezTo>
                    <a:pt x="128" y="1"/>
                    <a:pt x="1" y="191"/>
                    <a:pt x="1" y="413"/>
                  </a:cubicBezTo>
                  <a:cubicBezTo>
                    <a:pt x="1" y="634"/>
                    <a:pt x="128" y="824"/>
                    <a:pt x="286" y="824"/>
                  </a:cubicBezTo>
                  <a:cubicBezTo>
                    <a:pt x="444" y="824"/>
                    <a:pt x="571" y="634"/>
                    <a:pt x="571" y="413"/>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3"/>
            <p:cNvSpPr/>
            <p:nvPr/>
          </p:nvSpPr>
          <p:spPr>
            <a:xfrm>
              <a:off x="5790150"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3"/>
            <p:cNvSpPr/>
            <p:nvPr/>
          </p:nvSpPr>
          <p:spPr>
            <a:xfrm>
              <a:off x="5768682" y="3199528"/>
              <a:ext cx="20418" cy="26851"/>
            </a:xfrm>
            <a:custGeom>
              <a:avLst/>
              <a:gdLst/>
              <a:ahLst/>
              <a:cxnLst/>
              <a:rect l="l" t="t" r="r" b="b"/>
              <a:pathLst>
                <a:path w="603" h="793" extrusionOk="0">
                  <a:moveTo>
                    <a:pt x="286" y="1"/>
                  </a:moveTo>
                  <a:cubicBezTo>
                    <a:pt x="128" y="1"/>
                    <a:pt x="1" y="191"/>
                    <a:pt x="1" y="412"/>
                  </a:cubicBezTo>
                  <a:cubicBezTo>
                    <a:pt x="1" y="634"/>
                    <a:pt x="128" y="792"/>
                    <a:pt x="286" y="792"/>
                  </a:cubicBezTo>
                  <a:cubicBezTo>
                    <a:pt x="444" y="792"/>
                    <a:pt x="571" y="634"/>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3"/>
            <p:cNvSpPr/>
            <p:nvPr/>
          </p:nvSpPr>
          <p:spPr>
            <a:xfrm>
              <a:off x="5757983" y="3232779"/>
              <a:ext cx="9684" cy="21467"/>
            </a:xfrm>
            <a:custGeom>
              <a:avLst/>
              <a:gdLst/>
              <a:ahLst/>
              <a:cxnLst/>
              <a:rect l="l" t="t" r="r" b="b"/>
              <a:pathLst>
                <a:path w="286" h="634" extrusionOk="0">
                  <a:moveTo>
                    <a:pt x="222" y="0"/>
                  </a:moveTo>
                  <a:cubicBezTo>
                    <a:pt x="158" y="222"/>
                    <a:pt x="63" y="475"/>
                    <a:pt x="0" y="634"/>
                  </a:cubicBezTo>
                  <a:cubicBezTo>
                    <a:pt x="158" y="634"/>
                    <a:pt x="285" y="444"/>
                    <a:pt x="285" y="222"/>
                  </a:cubicBezTo>
                  <a:cubicBezTo>
                    <a:pt x="285" y="127"/>
                    <a:pt x="253" y="64"/>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3"/>
            <p:cNvSpPr/>
            <p:nvPr/>
          </p:nvSpPr>
          <p:spPr>
            <a:xfrm>
              <a:off x="5790150"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3"/>
            <p:cNvSpPr/>
            <p:nvPr/>
          </p:nvSpPr>
          <p:spPr>
            <a:xfrm>
              <a:off x="5768682" y="3254212"/>
              <a:ext cx="20418" cy="25767"/>
            </a:xfrm>
            <a:custGeom>
              <a:avLst/>
              <a:gdLst/>
              <a:ahLst/>
              <a:cxnLst/>
              <a:rect l="l" t="t" r="r" b="b"/>
              <a:pathLst>
                <a:path w="603" h="761" extrusionOk="0">
                  <a:moveTo>
                    <a:pt x="286" y="1"/>
                  </a:moveTo>
                  <a:cubicBezTo>
                    <a:pt x="128" y="1"/>
                    <a:pt x="1" y="191"/>
                    <a:pt x="1" y="412"/>
                  </a:cubicBezTo>
                  <a:cubicBezTo>
                    <a:pt x="1" y="476"/>
                    <a:pt x="32" y="571"/>
                    <a:pt x="64" y="634"/>
                  </a:cubicBezTo>
                  <a:lnTo>
                    <a:pt x="413" y="761"/>
                  </a:lnTo>
                  <a:cubicBezTo>
                    <a:pt x="508" y="698"/>
                    <a:pt x="571" y="571"/>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3"/>
            <p:cNvSpPr/>
            <p:nvPr/>
          </p:nvSpPr>
          <p:spPr>
            <a:xfrm>
              <a:off x="5793366" y="3282113"/>
              <a:ext cx="15034" cy="9684"/>
            </a:xfrm>
            <a:custGeom>
              <a:avLst/>
              <a:gdLst/>
              <a:ahLst/>
              <a:cxnLst/>
              <a:rect l="l" t="t" r="r" b="b"/>
              <a:pathLst>
                <a:path w="444" h="286" extrusionOk="0">
                  <a:moveTo>
                    <a:pt x="190" y="0"/>
                  </a:moveTo>
                  <a:cubicBezTo>
                    <a:pt x="95" y="0"/>
                    <a:pt x="32" y="32"/>
                    <a:pt x="0" y="95"/>
                  </a:cubicBezTo>
                  <a:lnTo>
                    <a:pt x="444" y="285"/>
                  </a:lnTo>
                  <a:cubicBezTo>
                    <a:pt x="412" y="95"/>
                    <a:pt x="317" y="0"/>
                    <a:pt x="1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3"/>
            <p:cNvSpPr/>
            <p:nvPr/>
          </p:nvSpPr>
          <p:spPr>
            <a:xfrm>
              <a:off x="5645364" y="2816707"/>
              <a:ext cx="19334" cy="26851"/>
            </a:xfrm>
            <a:custGeom>
              <a:avLst/>
              <a:gdLst/>
              <a:ahLst/>
              <a:cxnLst/>
              <a:rect l="l" t="t" r="r" b="b"/>
              <a:pathLst>
                <a:path w="571" h="793" extrusionOk="0">
                  <a:moveTo>
                    <a:pt x="254" y="1"/>
                  </a:moveTo>
                  <a:cubicBezTo>
                    <a:pt x="96" y="33"/>
                    <a:pt x="1" y="191"/>
                    <a:pt x="1" y="381"/>
                  </a:cubicBezTo>
                  <a:cubicBezTo>
                    <a:pt x="1" y="603"/>
                    <a:pt x="128" y="793"/>
                    <a:pt x="286" y="793"/>
                  </a:cubicBezTo>
                  <a:cubicBezTo>
                    <a:pt x="444" y="793"/>
                    <a:pt x="571" y="603"/>
                    <a:pt x="571" y="381"/>
                  </a:cubicBezTo>
                  <a:cubicBezTo>
                    <a:pt x="571" y="223"/>
                    <a:pt x="508" y="96"/>
                    <a:pt x="413" y="33"/>
                  </a:cubicBezTo>
                  <a:cubicBezTo>
                    <a:pt x="349" y="1"/>
                    <a:pt x="286"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3"/>
            <p:cNvSpPr/>
            <p:nvPr/>
          </p:nvSpPr>
          <p:spPr>
            <a:xfrm>
              <a:off x="5687181" y="2819924"/>
              <a:ext cx="19368" cy="23634"/>
            </a:xfrm>
            <a:custGeom>
              <a:avLst/>
              <a:gdLst/>
              <a:ahLst/>
              <a:cxnLst/>
              <a:rect l="l" t="t" r="r" b="b"/>
              <a:pathLst>
                <a:path w="572" h="698" extrusionOk="0">
                  <a:moveTo>
                    <a:pt x="64" y="1"/>
                  </a:moveTo>
                  <a:cubicBezTo>
                    <a:pt x="33" y="96"/>
                    <a:pt x="1" y="191"/>
                    <a:pt x="1" y="286"/>
                  </a:cubicBezTo>
                  <a:cubicBezTo>
                    <a:pt x="1" y="508"/>
                    <a:pt x="128" y="698"/>
                    <a:pt x="286" y="698"/>
                  </a:cubicBezTo>
                  <a:cubicBezTo>
                    <a:pt x="444" y="698"/>
                    <a:pt x="571" y="508"/>
                    <a:pt x="571" y="286"/>
                  </a:cubicBezTo>
                  <a:cubicBezTo>
                    <a:pt x="571" y="191"/>
                    <a:pt x="539" y="64"/>
                    <a:pt x="476" y="1"/>
                  </a:cubicBezTo>
                  <a:cubicBezTo>
                    <a:pt x="392" y="1"/>
                    <a:pt x="307" y="15"/>
                    <a:pt x="213" y="15"/>
                  </a:cubicBezTo>
                  <a:cubicBezTo>
                    <a:pt x="166" y="15"/>
                    <a:pt x="117" y="11"/>
                    <a:pt x="6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3"/>
            <p:cNvSpPr/>
            <p:nvPr/>
          </p:nvSpPr>
          <p:spPr>
            <a:xfrm>
              <a:off x="5665748" y="2843524"/>
              <a:ext cx="20418" cy="26851"/>
            </a:xfrm>
            <a:custGeom>
              <a:avLst/>
              <a:gdLst/>
              <a:ahLst/>
              <a:cxnLst/>
              <a:rect l="l" t="t" r="r" b="b"/>
              <a:pathLst>
                <a:path w="603" h="793" extrusionOk="0">
                  <a:moveTo>
                    <a:pt x="317" y="1"/>
                  </a:moveTo>
                  <a:cubicBezTo>
                    <a:pt x="127" y="1"/>
                    <a:pt x="1" y="191"/>
                    <a:pt x="1" y="412"/>
                  </a:cubicBezTo>
                  <a:cubicBezTo>
                    <a:pt x="1" y="634"/>
                    <a:pt x="127" y="792"/>
                    <a:pt x="317" y="792"/>
                  </a:cubicBezTo>
                  <a:cubicBezTo>
                    <a:pt x="476" y="792"/>
                    <a:pt x="602" y="634"/>
                    <a:pt x="602" y="412"/>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3"/>
            <p:cNvSpPr/>
            <p:nvPr/>
          </p:nvSpPr>
          <p:spPr>
            <a:xfrm>
              <a:off x="5707565"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3"/>
            <p:cNvSpPr/>
            <p:nvPr/>
          </p:nvSpPr>
          <p:spPr>
            <a:xfrm>
              <a:off x="5645364" y="2870341"/>
              <a:ext cx="19334" cy="27901"/>
            </a:xfrm>
            <a:custGeom>
              <a:avLst/>
              <a:gdLst/>
              <a:ahLst/>
              <a:cxnLst/>
              <a:rect l="l" t="t" r="r" b="b"/>
              <a:pathLst>
                <a:path w="571"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3"/>
            <p:cNvSpPr/>
            <p:nvPr/>
          </p:nvSpPr>
          <p:spPr>
            <a:xfrm>
              <a:off x="5687181" y="2870341"/>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3"/>
            <p:cNvSpPr/>
            <p:nvPr/>
          </p:nvSpPr>
          <p:spPr>
            <a:xfrm>
              <a:off x="5665748" y="2898208"/>
              <a:ext cx="20418" cy="26851"/>
            </a:xfrm>
            <a:custGeom>
              <a:avLst/>
              <a:gdLst/>
              <a:ahLst/>
              <a:cxnLst/>
              <a:rect l="l" t="t" r="r" b="b"/>
              <a:pathLst>
                <a:path w="603" h="793" extrusionOk="0">
                  <a:moveTo>
                    <a:pt x="317" y="1"/>
                  </a:moveTo>
                  <a:cubicBezTo>
                    <a:pt x="127" y="1"/>
                    <a:pt x="1" y="191"/>
                    <a:pt x="1" y="412"/>
                  </a:cubicBezTo>
                  <a:cubicBezTo>
                    <a:pt x="1" y="634"/>
                    <a:pt x="127" y="792"/>
                    <a:pt x="317" y="792"/>
                  </a:cubicBezTo>
                  <a:cubicBezTo>
                    <a:pt x="476" y="792"/>
                    <a:pt x="602" y="634"/>
                    <a:pt x="602" y="412"/>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3"/>
            <p:cNvSpPr/>
            <p:nvPr/>
          </p:nvSpPr>
          <p:spPr>
            <a:xfrm>
              <a:off x="5707565" y="289820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3"/>
            <p:cNvSpPr/>
            <p:nvPr/>
          </p:nvSpPr>
          <p:spPr>
            <a:xfrm>
              <a:off x="5647531" y="2925025"/>
              <a:ext cx="17167" cy="24684"/>
            </a:xfrm>
            <a:custGeom>
              <a:avLst/>
              <a:gdLst/>
              <a:ahLst/>
              <a:cxnLst/>
              <a:rect l="l" t="t" r="r" b="b"/>
              <a:pathLst>
                <a:path w="507" h="729" extrusionOk="0">
                  <a:moveTo>
                    <a:pt x="222" y="0"/>
                  </a:moveTo>
                  <a:cubicBezTo>
                    <a:pt x="127" y="0"/>
                    <a:pt x="32" y="95"/>
                    <a:pt x="0" y="190"/>
                  </a:cubicBezTo>
                  <a:cubicBezTo>
                    <a:pt x="159" y="349"/>
                    <a:pt x="285" y="539"/>
                    <a:pt x="412" y="729"/>
                  </a:cubicBezTo>
                  <a:cubicBezTo>
                    <a:pt x="475" y="634"/>
                    <a:pt x="507" y="539"/>
                    <a:pt x="507" y="412"/>
                  </a:cubicBezTo>
                  <a:cubicBezTo>
                    <a:pt x="507" y="190"/>
                    <a:pt x="380" y="0"/>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3"/>
            <p:cNvSpPr/>
            <p:nvPr/>
          </p:nvSpPr>
          <p:spPr>
            <a:xfrm>
              <a:off x="5687181" y="2925025"/>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3"/>
            <p:cNvSpPr/>
            <p:nvPr/>
          </p:nvSpPr>
          <p:spPr>
            <a:xfrm>
              <a:off x="5667881" y="2952892"/>
              <a:ext cx="18284" cy="27935"/>
            </a:xfrm>
            <a:custGeom>
              <a:avLst/>
              <a:gdLst/>
              <a:ahLst/>
              <a:cxnLst/>
              <a:rect l="l" t="t" r="r" b="b"/>
              <a:pathLst>
                <a:path w="540" h="825" extrusionOk="0">
                  <a:moveTo>
                    <a:pt x="254" y="1"/>
                  </a:moveTo>
                  <a:cubicBezTo>
                    <a:pt x="128" y="1"/>
                    <a:pt x="33" y="96"/>
                    <a:pt x="1" y="223"/>
                  </a:cubicBezTo>
                  <a:cubicBezTo>
                    <a:pt x="64" y="381"/>
                    <a:pt x="128" y="603"/>
                    <a:pt x="128" y="793"/>
                  </a:cubicBezTo>
                  <a:cubicBezTo>
                    <a:pt x="159" y="793"/>
                    <a:pt x="191" y="824"/>
                    <a:pt x="254" y="824"/>
                  </a:cubicBezTo>
                  <a:cubicBezTo>
                    <a:pt x="413" y="824"/>
                    <a:pt x="539" y="634"/>
                    <a:pt x="539" y="413"/>
                  </a:cubicBezTo>
                  <a:cubicBezTo>
                    <a:pt x="539" y="191"/>
                    <a:pt x="413"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3"/>
            <p:cNvSpPr/>
            <p:nvPr/>
          </p:nvSpPr>
          <p:spPr>
            <a:xfrm>
              <a:off x="5707565" y="2952892"/>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3"/>
            <p:cNvSpPr/>
            <p:nvPr/>
          </p:nvSpPr>
          <p:spPr>
            <a:xfrm>
              <a:off x="5687181" y="2980793"/>
              <a:ext cx="19368" cy="26817"/>
            </a:xfrm>
            <a:custGeom>
              <a:avLst/>
              <a:gdLst/>
              <a:ahLst/>
              <a:cxnLst/>
              <a:rect l="l" t="t" r="r" b="b"/>
              <a:pathLst>
                <a:path w="572" h="792"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3"/>
            <p:cNvSpPr/>
            <p:nvPr/>
          </p:nvSpPr>
          <p:spPr>
            <a:xfrm>
              <a:off x="5665748" y="3007576"/>
              <a:ext cx="20418" cy="27935"/>
            </a:xfrm>
            <a:custGeom>
              <a:avLst/>
              <a:gdLst/>
              <a:ahLst/>
              <a:cxnLst/>
              <a:rect l="l" t="t" r="r" b="b"/>
              <a:pathLst>
                <a:path w="603" h="825" extrusionOk="0">
                  <a:moveTo>
                    <a:pt x="317" y="1"/>
                  </a:moveTo>
                  <a:cubicBezTo>
                    <a:pt x="127" y="1"/>
                    <a:pt x="1" y="191"/>
                    <a:pt x="1" y="413"/>
                  </a:cubicBezTo>
                  <a:cubicBezTo>
                    <a:pt x="1" y="634"/>
                    <a:pt x="127" y="824"/>
                    <a:pt x="317" y="824"/>
                  </a:cubicBezTo>
                  <a:cubicBezTo>
                    <a:pt x="476" y="824"/>
                    <a:pt x="602" y="634"/>
                    <a:pt x="602" y="413"/>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3"/>
            <p:cNvSpPr/>
            <p:nvPr/>
          </p:nvSpPr>
          <p:spPr>
            <a:xfrm>
              <a:off x="5707565" y="300757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3"/>
            <p:cNvSpPr/>
            <p:nvPr/>
          </p:nvSpPr>
          <p:spPr>
            <a:xfrm>
              <a:off x="5645364" y="3035477"/>
              <a:ext cx="19334" cy="26851"/>
            </a:xfrm>
            <a:custGeom>
              <a:avLst/>
              <a:gdLst/>
              <a:ahLst/>
              <a:cxnLst/>
              <a:rect l="l" t="t" r="r" b="b"/>
              <a:pathLst>
                <a:path w="571" h="793" extrusionOk="0">
                  <a:moveTo>
                    <a:pt x="286" y="0"/>
                  </a:moveTo>
                  <a:cubicBezTo>
                    <a:pt x="128" y="0"/>
                    <a:pt x="1" y="159"/>
                    <a:pt x="1" y="380"/>
                  </a:cubicBezTo>
                  <a:cubicBezTo>
                    <a:pt x="1" y="634"/>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3"/>
            <p:cNvSpPr/>
            <p:nvPr/>
          </p:nvSpPr>
          <p:spPr>
            <a:xfrm>
              <a:off x="5687181" y="3035477"/>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3"/>
            <p:cNvSpPr/>
            <p:nvPr/>
          </p:nvSpPr>
          <p:spPr>
            <a:xfrm>
              <a:off x="5665748" y="3062294"/>
              <a:ext cx="20418" cy="27901"/>
            </a:xfrm>
            <a:custGeom>
              <a:avLst/>
              <a:gdLst/>
              <a:ahLst/>
              <a:cxnLst/>
              <a:rect l="l" t="t" r="r" b="b"/>
              <a:pathLst>
                <a:path w="603" h="824" extrusionOk="0">
                  <a:moveTo>
                    <a:pt x="317" y="0"/>
                  </a:moveTo>
                  <a:cubicBezTo>
                    <a:pt x="127" y="0"/>
                    <a:pt x="1" y="190"/>
                    <a:pt x="1" y="412"/>
                  </a:cubicBezTo>
                  <a:cubicBezTo>
                    <a:pt x="1" y="633"/>
                    <a:pt x="127" y="823"/>
                    <a:pt x="317" y="823"/>
                  </a:cubicBezTo>
                  <a:cubicBezTo>
                    <a:pt x="476" y="823"/>
                    <a:pt x="602" y="633"/>
                    <a:pt x="602" y="412"/>
                  </a:cubicBezTo>
                  <a:cubicBezTo>
                    <a:pt x="602" y="190"/>
                    <a:pt x="476"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3"/>
            <p:cNvSpPr/>
            <p:nvPr/>
          </p:nvSpPr>
          <p:spPr>
            <a:xfrm>
              <a:off x="5707565"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3"/>
            <p:cNvSpPr/>
            <p:nvPr/>
          </p:nvSpPr>
          <p:spPr>
            <a:xfrm>
              <a:off x="5645364" y="3090160"/>
              <a:ext cx="19334" cy="26851"/>
            </a:xfrm>
            <a:custGeom>
              <a:avLst/>
              <a:gdLst/>
              <a:ahLst/>
              <a:cxnLst/>
              <a:rect l="l" t="t" r="r" b="b"/>
              <a:pathLst>
                <a:path w="571" h="793" extrusionOk="0">
                  <a:moveTo>
                    <a:pt x="286" y="0"/>
                  </a:moveTo>
                  <a:cubicBezTo>
                    <a:pt x="128" y="0"/>
                    <a:pt x="1" y="159"/>
                    <a:pt x="1" y="380"/>
                  </a:cubicBezTo>
                  <a:cubicBezTo>
                    <a:pt x="1" y="634"/>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3"/>
            <p:cNvSpPr/>
            <p:nvPr/>
          </p:nvSpPr>
          <p:spPr>
            <a:xfrm>
              <a:off x="5687181" y="3090160"/>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3"/>
            <p:cNvSpPr/>
            <p:nvPr/>
          </p:nvSpPr>
          <p:spPr>
            <a:xfrm>
              <a:off x="5665748" y="3116978"/>
              <a:ext cx="20418" cy="23600"/>
            </a:xfrm>
            <a:custGeom>
              <a:avLst/>
              <a:gdLst/>
              <a:ahLst/>
              <a:cxnLst/>
              <a:rect l="l" t="t" r="r" b="b"/>
              <a:pathLst>
                <a:path w="603" h="697" extrusionOk="0">
                  <a:moveTo>
                    <a:pt x="317" y="0"/>
                  </a:moveTo>
                  <a:cubicBezTo>
                    <a:pt x="127" y="0"/>
                    <a:pt x="1" y="190"/>
                    <a:pt x="1" y="412"/>
                  </a:cubicBezTo>
                  <a:cubicBezTo>
                    <a:pt x="1" y="539"/>
                    <a:pt x="32" y="634"/>
                    <a:pt x="96" y="697"/>
                  </a:cubicBezTo>
                  <a:cubicBezTo>
                    <a:pt x="222" y="697"/>
                    <a:pt x="381" y="665"/>
                    <a:pt x="539" y="665"/>
                  </a:cubicBezTo>
                  <a:cubicBezTo>
                    <a:pt x="571" y="602"/>
                    <a:pt x="602" y="507"/>
                    <a:pt x="602" y="412"/>
                  </a:cubicBezTo>
                  <a:cubicBezTo>
                    <a:pt x="602" y="190"/>
                    <a:pt x="476"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3"/>
            <p:cNvSpPr/>
            <p:nvPr/>
          </p:nvSpPr>
          <p:spPr>
            <a:xfrm>
              <a:off x="5707565" y="3116978"/>
              <a:ext cx="20418" cy="25767"/>
            </a:xfrm>
            <a:custGeom>
              <a:avLst/>
              <a:gdLst/>
              <a:ahLst/>
              <a:cxnLst/>
              <a:rect l="l" t="t" r="r" b="b"/>
              <a:pathLst>
                <a:path w="603" h="761" extrusionOk="0">
                  <a:moveTo>
                    <a:pt x="286" y="0"/>
                  </a:moveTo>
                  <a:cubicBezTo>
                    <a:pt x="127" y="0"/>
                    <a:pt x="1" y="190"/>
                    <a:pt x="1" y="412"/>
                  </a:cubicBezTo>
                  <a:cubicBezTo>
                    <a:pt x="1" y="539"/>
                    <a:pt x="32" y="634"/>
                    <a:pt x="96" y="697"/>
                  </a:cubicBezTo>
                  <a:cubicBezTo>
                    <a:pt x="222" y="729"/>
                    <a:pt x="317" y="729"/>
                    <a:pt x="444" y="760"/>
                  </a:cubicBezTo>
                  <a:cubicBezTo>
                    <a:pt x="539" y="697"/>
                    <a:pt x="602" y="570"/>
                    <a:pt x="602"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3"/>
            <p:cNvSpPr/>
            <p:nvPr/>
          </p:nvSpPr>
          <p:spPr>
            <a:xfrm>
              <a:off x="5632497" y="2812441"/>
              <a:ext cx="8634" cy="3251"/>
            </a:xfrm>
            <a:custGeom>
              <a:avLst/>
              <a:gdLst/>
              <a:ahLst/>
              <a:cxnLst/>
              <a:rect l="l" t="t" r="r" b="b"/>
              <a:pathLst>
                <a:path w="255" h="96" extrusionOk="0">
                  <a:moveTo>
                    <a:pt x="159" y="0"/>
                  </a:moveTo>
                  <a:cubicBezTo>
                    <a:pt x="96" y="0"/>
                    <a:pt x="33" y="32"/>
                    <a:pt x="1" y="64"/>
                  </a:cubicBezTo>
                  <a:cubicBezTo>
                    <a:pt x="33" y="95"/>
                    <a:pt x="64" y="95"/>
                    <a:pt x="96" y="95"/>
                  </a:cubicBezTo>
                  <a:cubicBezTo>
                    <a:pt x="159" y="95"/>
                    <a:pt x="223" y="64"/>
                    <a:pt x="254" y="32"/>
                  </a:cubicBezTo>
                  <a:cubicBezTo>
                    <a:pt x="191" y="0"/>
                    <a:pt x="159"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3"/>
            <p:cNvSpPr/>
            <p:nvPr/>
          </p:nvSpPr>
          <p:spPr>
            <a:xfrm>
              <a:off x="5622847" y="2836007"/>
              <a:ext cx="1117" cy="1117"/>
            </a:xfrm>
            <a:custGeom>
              <a:avLst/>
              <a:gdLst/>
              <a:ahLst/>
              <a:cxnLst/>
              <a:rect l="l" t="t" r="r" b="b"/>
              <a:pathLst>
                <a:path w="33" h="33" extrusionOk="0">
                  <a:moveTo>
                    <a:pt x="1" y="33"/>
                  </a:moveTo>
                  <a:cubicBezTo>
                    <a:pt x="1" y="33"/>
                    <a:pt x="33" y="1"/>
                    <a:pt x="3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3"/>
            <p:cNvSpPr/>
            <p:nvPr/>
          </p:nvSpPr>
          <p:spPr>
            <a:xfrm>
              <a:off x="5626064" y="2843524"/>
              <a:ext cx="19334" cy="26851"/>
            </a:xfrm>
            <a:custGeom>
              <a:avLst/>
              <a:gdLst/>
              <a:ahLst/>
              <a:cxnLst/>
              <a:rect l="l" t="t" r="r" b="b"/>
              <a:pathLst>
                <a:path w="571" h="793" extrusionOk="0">
                  <a:moveTo>
                    <a:pt x="286" y="1"/>
                  </a:moveTo>
                  <a:cubicBezTo>
                    <a:pt x="128" y="1"/>
                    <a:pt x="1" y="191"/>
                    <a:pt x="1" y="412"/>
                  </a:cubicBezTo>
                  <a:cubicBezTo>
                    <a:pt x="1" y="634"/>
                    <a:pt x="128"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3"/>
            <p:cNvSpPr/>
            <p:nvPr/>
          </p:nvSpPr>
          <p:spPr>
            <a:xfrm>
              <a:off x="5604631" y="2870341"/>
              <a:ext cx="20418" cy="27901"/>
            </a:xfrm>
            <a:custGeom>
              <a:avLst/>
              <a:gdLst/>
              <a:ahLst/>
              <a:cxnLst/>
              <a:rect l="l" t="t" r="r" b="b"/>
              <a:pathLst>
                <a:path w="603" h="824" extrusionOk="0">
                  <a:moveTo>
                    <a:pt x="317" y="0"/>
                  </a:moveTo>
                  <a:cubicBezTo>
                    <a:pt x="127" y="0"/>
                    <a:pt x="0" y="190"/>
                    <a:pt x="0" y="412"/>
                  </a:cubicBezTo>
                  <a:cubicBezTo>
                    <a:pt x="0" y="634"/>
                    <a:pt x="159" y="824"/>
                    <a:pt x="317" y="824"/>
                  </a:cubicBezTo>
                  <a:cubicBezTo>
                    <a:pt x="475" y="824"/>
                    <a:pt x="602" y="634"/>
                    <a:pt x="602"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3"/>
            <p:cNvSpPr/>
            <p:nvPr/>
          </p:nvSpPr>
          <p:spPr>
            <a:xfrm>
              <a:off x="5626064" y="2898208"/>
              <a:ext cx="19334" cy="25767"/>
            </a:xfrm>
            <a:custGeom>
              <a:avLst/>
              <a:gdLst/>
              <a:ahLst/>
              <a:cxnLst/>
              <a:rect l="l" t="t" r="r" b="b"/>
              <a:pathLst>
                <a:path w="571" h="761" extrusionOk="0">
                  <a:moveTo>
                    <a:pt x="286" y="1"/>
                  </a:moveTo>
                  <a:cubicBezTo>
                    <a:pt x="128" y="1"/>
                    <a:pt x="1" y="191"/>
                    <a:pt x="1" y="412"/>
                  </a:cubicBezTo>
                  <a:cubicBezTo>
                    <a:pt x="1" y="412"/>
                    <a:pt x="1" y="444"/>
                    <a:pt x="1" y="444"/>
                  </a:cubicBezTo>
                  <a:cubicBezTo>
                    <a:pt x="128" y="539"/>
                    <a:pt x="254" y="666"/>
                    <a:pt x="381" y="761"/>
                  </a:cubicBezTo>
                  <a:cubicBezTo>
                    <a:pt x="508" y="697"/>
                    <a:pt x="571" y="571"/>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3"/>
            <p:cNvSpPr/>
            <p:nvPr/>
          </p:nvSpPr>
          <p:spPr>
            <a:xfrm>
              <a:off x="5607847" y="3047260"/>
              <a:ext cx="17201" cy="15068"/>
            </a:xfrm>
            <a:custGeom>
              <a:avLst/>
              <a:gdLst/>
              <a:ahLst/>
              <a:cxnLst/>
              <a:rect l="l" t="t" r="r" b="b"/>
              <a:pathLst>
                <a:path w="508" h="445" extrusionOk="0">
                  <a:moveTo>
                    <a:pt x="507" y="1"/>
                  </a:moveTo>
                  <a:cubicBezTo>
                    <a:pt x="285" y="159"/>
                    <a:pt x="127" y="254"/>
                    <a:pt x="0" y="317"/>
                  </a:cubicBezTo>
                  <a:cubicBezTo>
                    <a:pt x="64" y="412"/>
                    <a:pt x="127" y="444"/>
                    <a:pt x="222" y="444"/>
                  </a:cubicBezTo>
                  <a:cubicBezTo>
                    <a:pt x="380" y="444"/>
                    <a:pt x="507" y="254"/>
                    <a:pt x="507" y="32"/>
                  </a:cubicBezTo>
                  <a:cubicBezTo>
                    <a:pt x="507" y="32"/>
                    <a:pt x="507" y="1"/>
                    <a:pt x="50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3"/>
            <p:cNvSpPr/>
            <p:nvPr/>
          </p:nvSpPr>
          <p:spPr>
            <a:xfrm>
              <a:off x="5600330" y="3065510"/>
              <a:ext cx="3251" cy="10734"/>
            </a:xfrm>
            <a:custGeom>
              <a:avLst/>
              <a:gdLst/>
              <a:ahLst/>
              <a:cxnLst/>
              <a:rect l="l" t="t" r="r" b="b"/>
              <a:pathLst>
                <a:path w="96" h="317" extrusionOk="0">
                  <a:moveTo>
                    <a:pt x="1" y="0"/>
                  </a:moveTo>
                  <a:cubicBezTo>
                    <a:pt x="1" y="32"/>
                    <a:pt x="1" y="32"/>
                    <a:pt x="1" y="63"/>
                  </a:cubicBezTo>
                  <a:lnTo>
                    <a:pt x="96" y="317"/>
                  </a:lnTo>
                  <a:cubicBezTo>
                    <a:pt x="96" y="190"/>
                    <a:pt x="64" y="63"/>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3"/>
            <p:cNvSpPr/>
            <p:nvPr/>
          </p:nvSpPr>
          <p:spPr>
            <a:xfrm>
              <a:off x="5626064" y="3062294"/>
              <a:ext cx="19334" cy="27901"/>
            </a:xfrm>
            <a:custGeom>
              <a:avLst/>
              <a:gdLst/>
              <a:ahLst/>
              <a:cxnLst/>
              <a:rect l="l" t="t" r="r" b="b"/>
              <a:pathLst>
                <a:path w="571" h="824" extrusionOk="0">
                  <a:moveTo>
                    <a:pt x="286" y="0"/>
                  </a:moveTo>
                  <a:cubicBezTo>
                    <a:pt x="128" y="0"/>
                    <a:pt x="1" y="190"/>
                    <a:pt x="1" y="412"/>
                  </a:cubicBezTo>
                  <a:cubicBezTo>
                    <a:pt x="1" y="633"/>
                    <a:pt x="128"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3"/>
            <p:cNvSpPr/>
            <p:nvPr/>
          </p:nvSpPr>
          <p:spPr>
            <a:xfrm>
              <a:off x="5609980" y="3090160"/>
              <a:ext cx="15068" cy="25767"/>
            </a:xfrm>
            <a:custGeom>
              <a:avLst/>
              <a:gdLst/>
              <a:ahLst/>
              <a:cxnLst/>
              <a:rect l="l" t="t" r="r" b="b"/>
              <a:pathLst>
                <a:path w="445" h="761" extrusionOk="0">
                  <a:moveTo>
                    <a:pt x="159" y="0"/>
                  </a:moveTo>
                  <a:cubicBezTo>
                    <a:pt x="96" y="0"/>
                    <a:pt x="32" y="0"/>
                    <a:pt x="1" y="32"/>
                  </a:cubicBezTo>
                  <a:lnTo>
                    <a:pt x="286" y="761"/>
                  </a:lnTo>
                  <a:cubicBezTo>
                    <a:pt x="381" y="666"/>
                    <a:pt x="444" y="539"/>
                    <a:pt x="444" y="412"/>
                  </a:cubicBezTo>
                  <a:cubicBezTo>
                    <a:pt x="444" y="159"/>
                    <a:pt x="317"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3"/>
            <p:cNvSpPr/>
            <p:nvPr/>
          </p:nvSpPr>
          <p:spPr>
            <a:xfrm>
              <a:off x="5626064" y="3116978"/>
              <a:ext cx="19334" cy="27901"/>
            </a:xfrm>
            <a:custGeom>
              <a:avLst/>
              <a:gdLst/>
              <a:ahLst/>
              <a:cxnLst/>
              <a:rect l="l" t="t" r="r" b="b"/>
              <a:pathLst>
                <a:path w="571" h="824" extrusionOk="0">
                  <a:moveTo>
                    <a:pt x="286" y="0"/>
                  </a:moveTo>
                  <a:cubicBezTo>
                    <a:pt x="128" y="0"/>
                    <a:pt x="1" y="190"/>
                    <a:pt x="1" y="380"/>
                  </a:cubicBezTo>
                  <a:lnTo>
                    <a:pt x="159" y="760"/>
                  </a:lnTo>
                  <a:cubicBezTo>
                    <a:pt x="191" y="792"/>
                    <a:pt x="223"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3"/>
            <p:cNvSpPr/>
            <p:nvPr/>
          </p:nvSpPr>
          <p:spPr>
            <a:xfrm>
              <a:off x="6055002"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1" y="633"/>
                    <a:pt x="571" y="412"/>
                  </a:cubicBezTo>
                  <a:cubicBezTo>
                    <a:pt x="571"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3"/>
            <p:cNvSpPr/>
            <p:nvPr/>
          </p:nvSpPr>
          <p:spPr>
            <a:xfrm>
              <a:off x="6075386" y="2788840"/>
              <a:ext cx="19334" cy="26851"/>
            </a:xfrm>
            <a:custGeom>
              <a:avLst/>
              <a:gdLst/>
              <a:ahLst/>
              <a:cxnLst/>
              <a:rect l="l" t="t" r="r" b="b"/>
              <a:pathLst>
                <a:path w="571" h="793" extrusionOk="0">
                  <a:moveTo>
                    <a:pt x="254" y="0"/>
                  </a:moveTo>
                  <a:cubicBezTo>
                    <a:pt x="127" y="32"/>
                    <a:pt x="0" y="191"/>
                    <a:pt x="0" y="412"/>
                  </a:cubicBezTo>
                  <a:cubicBezTo>
                    <a:pt x="0" y="634"/>
                    <a:pt x="159" y="792"/>
                    <a:pt x="317" y="792"/>
                  </a:cubicBezTo>
                  <a:cubicBezTo>
                    <a:pt x="444" y="792"/>
                    <a:pt x="539" y="666"/>
                    <a:pt x="570" y="507"/>
                  </a:cubicBezTo>
                  <a:cubicBezTo>
                    <a:pt x="570" y="507"/>
                    <a:pt x="539" y="476"/>
                    <a:pt x="539" y="476"/>
                  </a:cubicBezTo>
                  <a:cubicBezTo>
                    <a:pt x="412" y="349"/>
                    <a:pt x="317" y="191"/>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3"/>
            <p:cNvSpPr/>
            <p:nvPr/>
          </p:nvSpPr>
          <p:spPr>
            <a:xfrm>
              <a:off x="6055002" y="2815657"/>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1" y="634"/>
                    <a:pt x="571" y="412"/>
                  </a:cubicBezTo>
                  <a:cubicBezTo>
                    <a:pt x="571"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3"/>
            <p:cNvSpPr/>
            <p:nvPr/>
          </p:nvSpPr>
          <p:spPr>
            <a:xfrm>
              <a:off x="6096820" y="2815657"/>
              <a:ext cx="19334" cy="27901"/>
            </a:xfrm>
            <a:custGeom>
              <a:avLst/>
              <a:gdLst/>
              <a:ahLst/>
              <a:cxnLst/>
              <a:rect l="l" t="t" r="r" b="b"/>
              <a:pathLst>
                <a:path w="571" h="824" extrusionOk="0">
                  <a:moveTo>
                    <a:pt x="286" y="0"/>
                  </a:moveTo>
                  <a:cubicBezTo>
                    <a:pt x="127" y="0"/>
                    <a:pt x="1" y="190"/>
                    <a:pt x="1" y="412"/>
                  </a:cubicBezTo>
                  <a:cubicBezTo>
                    <a:pt x="1"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3"/>
            <p:cNvSpPr/>
            <p:nvPr/>
          </p:nvSpPr>
          <p:spPr>
            <a:xfrm>
              <a:off x="6076436" y="2843524"/>
              <a:ext cx="19334" cy="26851"/>
            </a:xfrm>
            <a:custGeom>
              <a:avLst/>
              <a:gdLst/>
              <a:ahLst/>
              <a:cxnLst/>
              <a:rect l="l" t="t" r="r" b="b"/>
              <a:pathLst>
                <a:path w="571" h="793" extrusionOk="0">
                  <a:moveTo>
                    <a:pt x="286" y="1"/>
                  </a:moveTo>
                  <a:cubicBezTo>
                    <a:pt x="128" y="1"/>
                    <a:pt x="1" y="191"/>
                    <a:pt x="1" y="412"/>
                  </a:cubicBezTo>
                  <a:cubicBezTo>
                    <a:pt x="1" y="634"/>
                    <a:pt x="128"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3"/>
            <p:cNvSpPr/>
            <p:nvPr/>
          </p:nvSpPr>
          <p:spPr>
            <a:xfrm>
              <a:off x="6117203" y="2843524"/>
              <a:ext cx="20384" cy="26851"/>
            </a:xfrm>
            <a:custGeom>
              <a:avLst/>
              <a:gdLst/>
              <a:ahLst/>
              <a:cxnLst/>
              <a:rect l="l" t="t" r="r" b="b"/>
              <a:pathLst>
                <a:path w="602" h="793" extrusionOk="0">
                  <a:moveTo>
                    <a:pt x="285" y="1"/>
                  </a:moveTo>
                  <a:cubicBezTo>
                    <a:pt x="127" y="1"/>
                    <a:pt x="0" y="191"/>
                    <a:pt x="0" y="412"/>
                  </a:cubicBezTo>
                  <a:cubicBezTo>
                    <a:pt x="0" y="634"/>
                    <a:pt x="127" y="792"/>
                    <a:pt x="285" y="792"/>
                  </a:cubicBezTo>
                  <a:cubicBezTo>
                    <a:pt x="444" y="792"/>
                    <a:pt x="570" y="634"/>
                    <a:pt x="570" y="412"/>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3"/>
            <p:cNvSpPr/>
            <p:nvPr/>
          </p:nvSpPr>
          <p:spPr>
            <a:xfrm>
              <a:off x="6096820" y="2870341"/>
              <a:ext cx="19334" cy="27901"/>
            </a:xfrm>
            <a:custGeom>
              <a:avLst/>
              <a:gdLst/>
              <a:ahLst/>
              <a:cxnLst/>
              <a:rect l="l" t="t" r="r" b="b"/>
              <a:pathLst>
                <a:path w="571" h="824" extrusionOk="0">
                  <a:moveTo>
                    <a:pt x="286" y="0"/>
                  </a:moveTo>
                  <a:cubicBezTo>
                    <a:pt x="127" y="0"/>
                    <a:pt x="1" y="190"/>
                    <a:pt x="1" y="412"/>
                  </a:cubicBezTo>
                  <a:cubicBezTo>
                    <a:pt x="1"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3"/>
            <p:cNvSpPr/>
            <p:nvPr/>
          </p:nvSpPr>
          <p:spPr>
            <a:xfrm>
              <a:off x="6088253" y="2899292"/>
              <a:ext cx="7517" cy="15034"/>
            </a:xfrm>
            <a:custGeom>
              <a:avLst/>
              <a:gdLst/>
              <a:ahLst/>
              <a:cxnLst/>
              <a:rect l="l" t="t" r="r" b="b"/>
              <a:pathLst>
                <a:path w="222" h="444" extrusionOk="0">
                  <a:moveTo>
                    <a:pt x="0" y="0"/>
                  </a:moveTo>
                  <a:lnTo>
                    <a:pt x="0" y="0"/>
                  </a:lnTo>
                  <a:cubicBezTo>
                    <a:pt x="95" y="127"/>
                    <a:pt x="159" y="285"/>
                    <a:pt x="222" y="444"/>
                  </a:cubicBezTo>
                  <a:cubicBezTo>
                    <a:pt x="222" y="444"/>
                    <a:pt x="222" y="412"/>
                    <a:pt x="222" y="380"/>
                  </a:cubicBezTo>
                  <a:cubicBezTo>
                    <a:pt x="222" y="190"/>
                    <a:pt x="127" y="32"/>
                    <a:pt x="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3"/>
            <p:cNvSpPr/>
            <p:nvPr/>
          </p:nvSpPr>
          <p:spPr>
            <a:xfrm>
              <a:off x="6117203" y="289820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3"/>
            <p:cNvSpPr/>
            <p:nvPr/>
          </p:nvSpPr>
          <p:spPr>
            <a:xfrm>
              <a:off x="6100036" y="2925025"/>
              <a:ext cx="16117" cy="27901"/>
            </a:xfrm>
            <a:custGeom>
              <a:avLst/>
              <a:gdLst/>
              <a:ahLst/>
              <a:cxnLst/>
              <a:rect l="l" t="t" r="r" b="b"/>
              <a:pathLst>
                <a:path w="476" h="824" extrusionOk="0">
                  <a:moveTo>
                    <a:pt x="191" y="0"/>
                  </a:moveTo>
                  <a:cubicBezTo>
                    <a:pt x="127" y="0"/>
                    <a:pt x="32" y="64"/>
                    <a:pt x="1" y="127"/>
                  </a:cubicBezTo>
                  <a:cubicBezTo>
                    <a:pt x="64" y="349"/>
                    <a:pt x="96" y="570"/>
                    <a:pt x="127" y="824"/>
                  </a:cubicBezTo>
                  <a:lnTo>
                    <a:pt x="191" y="824"/>
                  </a:lnTo>
                  <a:cubicBezTo>
                    <a:pt x="349" y="824"/>
                    <a:pt x="476" y="634"/>
                    <a:pt x="476" y="412"/>
                  </a:cubicBezTo>
                  <a:cubicBezTo>
                    <a:pt x="476" y="190"/>
                    <a:pt x="349" y="0"/>
                    <a:pt x="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3"/>
            <p:cNvSpPr/>
            <p:nvPr/>
          </p:nvSpPr>
          <p:spPr>
            <a:xfrm>
              <a:off x="6117203" y="2952892"/>
              <a:ext cx="20384" cy="27935"/>
            </a:xfrm>
            <a:custGeom>
              <a:avLst/>
              <a:gdLst/>
              <a:ahLst/>
              <a:cxnLst/>
              <a:rect l="l" t="t" r="r" b="b"/>
              <a:pathLst>
                <a:path w="602" h="825" extrusionOk="0">
                  <a:moveTo>
                    <a:pt x="285" y="1"/>
                  </a:moveTo>
                  <a:cubicBezTo>
                    <a:pt x="127" y="1"/>
                    <a:pt x="0" y="191"/>
                    <a:pt x="0" y="413"/>
                  </a:cubicBezTo>
                  <a:cubicBezTo>
                    <a:pt x="0" y="634"/>
                    <a:pt x="127" y="824"/>
                    <a:pt x="285" y="824"/>
                  </a:cubicBezTo>
                  <a:cubicBezTo>
                    <a:pt x="444" y="824"/>
                    <a:pt x="570" y="634"/>
                    <a:pt x="570" y="413"/>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3"/>
            <p:cNvSpPr/>
            <p:nvPr/>
          </p:nvSpPr>
          <p:spPr>
            <a:xfrm>
              <a:off x="6104336" y="2980793"/>
              <a:ext cx="11817" cy="26817"/>
            </a:xfrm>
            <a:custGeom>
              <a:avLst/>
              <a:gdLst/>
              <a:ahLst/>
              <a:cxnLst/>
              <a:rect l="l" t="t" r="r" b="b"/>
              <a:pathLst>
                <a:path w="349" h="792" extrusionOk="0">
                  <a:moveTo>
                    <a:pt x="64" y="0"/>
                  </a:moveTo>
                  <a:cubicBezTo>
                    <a:pt x="64" y="254"/>
                    <a:pt x="64" y="539"/>
                    <a:pt x="0" y="792"/>
                  </a:cubicBezTo>
                  <a:lnTo>
                    <a:pt x="64" y="792"/>
                  </a:lnTo>
                  <a:cubicBezTo>
                    <a:pt x="222" y="792"/>
                    <a:pt x="349" y="602"/>
                    <a:pt x="349" y="380"/>
                  </a:cubicBezTo>
                  <a:cubicBezTo>
                    <a:pt x="349" y="159"/>
                    <a:pt x="222" y="0"/>
                    <a:pt x="6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3"/>
            <p:cNvSpPr/>
            <p:nvPr/>
          </p:nvSpPr>
          <p:spPr>
            <a:xfrm>
              <a:off x="6117203" y="3007576"/>
              <a:ext cx="20384" cy="27935"/>
            </a:xfrm>
            <a:custGeom>
              <a:avLst/>
              <a:gdLst/>
              <a:ahLst/>
              <a:cxnLst/>
              <a:rect l="l" t="t" r="r" b="b"/>
              <a:pathLst>
                <a:path w="602" h="825" extrusionOk="0">
                  <a:moveTo>
                    <a:pt x="285" y="1"/>
                  </a:moveTo>
                  <a:cubicBezTo>
                    <a:pt x="127" y="1"/>
                    <a:pt x="0" y="191"/>
                    <a:pt x="0" y="413"/>
                  </a:cubicBezTo>
                  <a:cubicBezTo>
                    <a:pt x="0" y="634"/>
                    <a:pt x="127" y="824"/>
                    <a:pt x="285" y="824"/>
                  </a:cubicBezTo>
                  <a:cubicBezTo>
                    <a:pt x="444" y="824"/>
                    <a:pt x="570" y="634"/>
                    <a:pt x="570" y="413"/>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3"/>
            <p:cNvSpPr/>
            <p:nvPr/>
          </p:nvSpPr>
          <p:spPr>
            <a:xfrm>
              <a:off x="6096820" y="3035477"/>
              <a:ext cx="19334" cy="26851"/>
            </a:xfrm>
            <a:custGeom>
              <a:avLst/>
              <a:gdLst/>
              <a:ahLst/>
              <a:cxnLst/>
              <a:rect l="l" t="t" r="r" b="b"/>
              <a:pathLst>
                <a:path w="571" h="793" extrusionOk="0">
                  <a:moveTo>
                    <a:pt x="286" y="0"/>
                  </a:moveTo>
                  <a:cubicBezTo>
                    <a:pt x="127" y="0"/>
                    <a:pt x="1" y="159"/>
                    <a:pt x="1" y="380"/>
                  </a:cubicBezTo>
                  <a:cubicBezTo>
                    <a:pt x="1"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3"/>
            <p:cNvSpPr/>
            <p:nvPr/>
          </p:nvSpPr>
          <p:spPr>
            <a:xfrm>
              <a:off x="6076436" y="3063343"/>
              <a:ext cx="19334" cy="26851"/>
            </a:xfrm>
            <a:custGeom>
              <a:avLst/>
              <a:gdLst/>
              <a:ahLst/>
              <a:cxnLst/>
              <a:rect l="l" t="t" r="r" b="b"/>
              <a:pathLst>
                <a:path w="571" h="793" extrusionOk="0">
                  <a:moveTo>
                    <a:pt x="349" y="1"/>
                  </a:moveTo>
                  <a:cubicBezTo>
                    <a:pt x="254" y="191"/>
                    <a:pt x="128" y="381"/>
                    <a:pt x="1" y="571"/>
                  </a:cubicBezTo>
                  <a:cubicBezTo>
                    <a:pt x="64" y="697"/>
                    <a:pt x="159" y="792"/>
                    <a:pt x="286" y="792"/>
                  </a:cubicBezTo>
                  <a:cubicBezTo>
                    <a:pt x="444" y="792"/>
                    <a:pt x="571" y="602"/>
                    <a:pt x="571" y="381"/>
                  </a:cubicBezTo>
                  <a:cubicBezTo>
                    <a:pt x="571" y="191"/>
                    <a:pt x="476" y="32"/>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3"/>
            <p:cNvSpPr/>
            <p:nvPr/>
          </p:nvSpPr>
          <p:spPr>
            <a:xfrm>
              <a:off x="6117203" y="3062294"/>
              <a:ext cx="20384" cy="27901"/>
            </a:xfrm>
            <a:custGeom>
              <a:avLst/>
              <a:gdLst/>
              <a:ahLst/>
              <a:cxnLst/>
              <a:rect l="l" t="t" r="r" b="b"/>
              <a:pathLst>
                <a:path w="602" h="824" extrusionOk="0">
                  <a:moveTo>
                    <a:pt x="285" y="0"/>
                  </a:moveTo>
                  <a:cubicBezTo>
                    <a:pt x="127" y="0"/>
                    <a:pt x="0" y="190"/>
                    <a:pt x="0" y="412"/>
                  </a:cubicBezTo>
                  <a:cubicBezTo>
                    <a:pt x="0" y="633"/>
                    <a:pt x="127" y="823"/>
                    <a:pt x="285" y="823"/>
                  </a:cubicBezTo>
                  <a:cubicBezTo>
                    <a:pt x="444" y="823"/>
                    <a:pt x="570" y="633"/>
                    <a:pt x="570"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3"/>
            <p:cNvSpPr/>
            <p:nvPr/>
          </p:nvSpPr>
          <p:spPr>
            <a:xfrm>
              <a:off x="6056086" y="3092294"/>
              <a:ext cx="18251" cy="24718"/>
            </a:xfrm>
            <a:custGeom>
              <a:avLst/>
              <a:gdLst/>
              <a:ahLst/>
              <a:cxnLst/>
              <a:rect l="l" t="t" r="r" b="b"/>
              <a:pathLst>
                <a:path w="539" h="730" extrusionOk="0">
                  <a:moveTo>
                    <a:pt x="412" y="1"/>
                  </a:moveTo>
                  <a:cubicBezTo>
                    <a:pt x="285" y="159"/>
                    <a:pt x="158" y="349"/>
                    <a:pt x="0" y="507"/>
                  </a:cubicBezTo>
                  <a:cubicBezTo>
                    <a:pt x="32" y="634"/>
                    <a:pt x="158" y="729"/>
                    <a:pt x="253" y="729"/>
                  </a:cubicBezTo>
                  <a:cubicBezTo>
                    <a:pt x="412" y="729"/>
                    <a:pt x="539" y="571"/>
                    <a:pt x="539" y="349"/>
                  </a:cubicBezTo>
                  <a:cubicBezTo>
                    <a:pt x="539" y="191"/>
                    <a:pt x="507" y="64"/>
                    <a:pt x="41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3"/>
            <p:cNvSpPr/>
            <p:nvPr/>
          </p:nvSpPr>
          <p:spPr>
            <a:xfrm>
              <a:off x="6096820" y="3090160"/>
              <a:ext cx="19334" cy="26851"/>
            </a:xfrm>
            <a:custGeom>
              <a:avLst/>
              <a:gdLst/>
              <a:ahLst/>
              <a:cxnLst/>
              <a:rect l="l" t="t" r="r" b="b"/>
              <a:pathLst>
                <a:path w="571" h="793" extrusionOk="0">
                  <a:moveTo>
                    <a:pt x="286" y="0"/>
                  </a:moveTo>
                  <a:cubicBezTo>
                    <a:pt x="127" y="0"/>
                    <a:pt x="1" y="159"/>
                    <a:pt x="1" y="380"/>
                  </a:cubicBezTo>
                  <a:cubicBezTo>
                    <a:pt x="1"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3"/>
            <p:cNvSpPr/>
            <p:nvPr/>
          </p:nvSpPr>
          <p:spPr>
            <a:xfrm>
              <a:off x="6076436" y="3116978"/>
              <a:ext cx="19334" cy="27901"/>
            </a:xfrm>
            <a:custGeom>
              <a:avLst/>
              <a:gdLst/>
              <a:ahLst/>
              <a:cxnLst/>
              <a:rect l="l" t="t" r="r" b="b"/>
              <a:pathLst>
                <a:path w="571"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3"/>
            <p:cNvSpPr/>
            <p:nvPr/>
          </p:nvSpPr>
          <p:spPr>
            <a:xfrm>
              <a:off x="6117203" y="3116978"/>
              <a:ext cx="20384" cy="24684"/>
            </a:xfrm>
            <a:custGeom>
              <a:avLst/>
              <a:gdLst/>
              <a:ahLst/>
              <a:cxnLst/>
              <a:rect l="l" t="t" r="r" b="b"/>
              <a:pathLst>
                <a:path w="602" h="729" extrusionOk="0">
                  <a:moveTo>
                    <a:pt x="285" y="0"/>
                  </a:moveTo>
                  <a:cubicBezTo>
                    <a:pt x="127" y="0"/>
                    <a:pt x="0" y="190"/>
                    <a:pt x="0" y="412"/>
                  </a:cubicBezTo>
                  <a:cubicBezTo>
                    <a:pt x="0" y="539"/>
                    <a:pt x="64" y="665"/>
                    <a:pt x="127" y="729"/>
                  </a:cubicBezTo>
                  <a:cubicBezTo>
                    <a:pt x="254" y="697"/>
                    <a:pt x="380" y="697"/>
                    <a:pt x="507" y="697"/>
                  </a:cubicBezTo>
                  <a:cubicBezTo>
                    <a:pt x="570" y="602"/>
                    <a:pt x="602" y="507"/>
                    <a:pt x="602"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3"/>
            <p:cNvSpPr/>
            <p:nvPr/>
          </p:nvSpPr>
          <p:spPr>
            <a:xfrm>
              <a:off x="6055002" y="314484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1" y="63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3"/>
            <p:cNvSpPr/>
            <p:nvPr/>
          </p:nvSpPr>
          <p:spPr>
            <a:xfrm>
              <a:off x="6097903" y="3144844"/>
              <a:ext cx="11817" cy="7551"/>
            </a:xfrm>
            <a:custGeom>
              <a:avLst/>
              <a:gdLst/>
              <a:ahLst/>
              <a:cxnLst/>
              <a:rect l="l" t="t" r="r" b="b"/>
              <a:pathLst>
                <a:path w="349" h="223" extrusionOk="0">
                  <a:moveTo>
                    <a:pt x="254" y="1"/>
                  </a:moveTo>
                  <a:cubicBezTo>
                    <a:pt x="127" y="1"/>
                    <a:pt x="32" y="96"/>
                    <a:pt x="0" y="222"/>
                  </a:cubicBezTo>
                  <a:cubicBezTo>
                    <a:pt x="95" y="127"/>
                    <a:pt x="222" y="64"/>
                    <a:pt x="349" y="32"/>
                  </a:cubicBezTo>
                  <a:cubicBezTo>
                    <a:pt x="317" y="1"/>
                    <a:pt x="285"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3"/>
            <p:cNvSpPr/>
            <p:nvPr/>
          </p:nvSpPr>
          <p:spPr>
            <a:xfrm>
              <a:off x="6075386" y="3172711"/>
              <a:ext cx="7517" cy="21501"/>
            </a:xfrm>
            <a:custGeom>
              <a:avLst/>
              <a:gdLst/>
              <a:ahLst/>
              <a:cxnLst/>
              <a:rect l="l" t="t" r="r" b="b"/>
              <a:pathLst>
                <a:path w="222" h="635" extrusionOk="0">
                  <a:moveTo>
                    <a:pt x="222" y="1"/>
                  </a:moveTo>
                  <a:lnTo>
                    <a:pt x="222" y="1"/>
                  </a:lnTo>
                  <a:cubicBezTo>
                    <a:pt x="95" y="33"/>
                    <a:pt x="0" y="191"/>
                    <a:pt x="0" y="381"/>
                  </a:cubicBezTo>
                  <a:cubicBezTo>
                    <a:pt x="0" y="476"/>
                    <a:pt x="32" y="571"/>
                    <a:pt x="95" y="634"/>
                  </a:cubicBezTo>
                  <a:cubicBezTo>
                    <a:pt x="95" y="413"/>
                    <a:pt x="159" y="191"/>
                    <a:pt x="22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3"/>
            <p:cNvSpPr/>
            <p:nvPr/>
          </p:nvSpPr>
          <p:spPr>
            <a:xfrm>
              <a:off x="5973501" y="276097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3"/>
            <p:cNvSpPr/>
            <p:nvPr/>
          </p:nvSpPr>
          <p:spPr>
            <a:xfrm>
              <a:off x="6014269" y="2760974"/>
              <a:ext cx="20384" cy="27901"/>
            </a:xfrm>
            <a:custGeom>
              <a:avLst/>
              <a:gdLst/>
              <a:ahLst/>
              <a:cxnLst/>
              <a:rect l="l" t="t" r="r" b="b"/>
              <a:pathLst>
                <a:path w="602" h="824" extrusionOk="0">
                  <a:moveTo>
                    <a:pt x="317" y="0"/>
                  </a:moveTo>
                  <a:cubicBezTo>
                    <a:pt x="127" y="0"/>
                    <a:pt x="0" y="190"/>
                    <a:pt x="0" y="412"/>
                  </a:cubicBezTo>
                  <a:cubicBezTo>
                    <a:pt x="0" y="633"/>
                    <a:pt x="127" y="823"/>
                    <a:pt x="317" y="823"/>
                  </a:cubicBezTo>
                  <a:cubicBezTo>
                    <a:pt x="475" y="823"/>
                    <a:pt x="602" y="633"/>
                    <a:pt x="602"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3"/>
            <p:cNvSpPr/>
            <p:nvPr/>
          </p:nvSpPr>
          <p:spPr>
            <a:xfrm>
              <a:off x="5993885" y="2788840"/>
              <a:ext cx="19334" cy="25767"/>
            </a:xfrm>
            <a:custGeom>
              <a:avLst/>
              <a:gdLst/>
              <a:ahLst/>
              <a:cxnLst/>
              <a:rect l="l" t="t" r="r" b="b"/>
              <a:pathLst>
                <a:path w="571" h="761" extrusionOk="0">
                  <a:moveTo>
                    <a:pt x="285" y="0"/>
                  </a:moveTo>
                  <a:cubicBezTo>
                    <a:pt x="127" y="0"/>
                    <a:pt x="0" y="191"/>
                    <a:pt x="0" y="412"/>
                  </a:cubicBezTo>
                  <a:cubicBezTo>
                    <a:pt x="0" y="444"/>
                    <a:pt x="0" y="507"/>
                    <a:pt x="32" y="539"/>
                  </a:cubicBezTo>
                  <a:cubicBezTo>
                    <a:pt x="159" y="602"/>
                    <a:pt x="317" y="666"/>
                    <a:pt x="444" y="761"/>
                  </a:cubicBezTo>
                  <a:cubicBezTo>
                    <a:pt x="539" y="666"/>
                    <a:pt x="570" y="539"/>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3"/>
            <p:cNvSpPr/>
            <p:nvPr/>
          </p:nvSpPr>
          <p:spPr>
            <a:xfrm>
              <a:off x="6035702" y="2788840"/>
              <a:ext cx="19334" cy="26851"/>
            </a:xfrm>
            <a:custGeom>
              <a:avLst/>
              <a:gdLst/>
              <a:ahLst/>
              <a:cxnLst/>
              <a:rect l="l" t="t" r="r" b="b"/>
              <a:pathLst>
                <a:path w="571" h="793" extrusionOk="0">
                  <a:moveTo>
                    <a:pt x="285" y="0"/>
                  </a:moveTo>
                  <a:cubicBezTo>
                    <a:pt x="127" y="0"/>
                    <a:pt x="0" y="191"/>
                    <a:pt x="0" y="412"/>
                  </a:cubicBezTo>
                  <a:cubicBezTo>
                    <a:pt x="0" y="634"/>
                    <a:pt x="127" y="792"/>
                    <a:pt x="285" y="792"/>
                  </a:cubicBezTo>
                  <a:cubicBezTo>
                    <a:pt x="444" y="792"/>
                    <a:pt x="570" y="634"/>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3"/>
            <p:cNvSpPr/>
            <p:nvPr/>
          </p:nvSpPr>
          <p:spPr>
            <a:xfrm>
              <a:off x="6017486" y="2815657"/>
              <a:ext cx="17167" cy="15034"/>
            </a:xfrm>
            <a:custGeom>
              <a:avLst/>
              <a:gdLst/>
              <a:ahLst/>
              <a:cxnLst/>
              <a:rect l="l" t="t" r="r" b="b"/>
              <a:pathLst>
                <a:path w="507" h="444" extrusionOk="0">
                  <a:moveTo>
                    <a:pt x="222" y="0"/>
                  </a:moveTo>
                  <a:cubicBezTo>
                    <a:pt x="127" y="0"/>
                    <a:pt x="63" y="64"/>
                    <a:pt x="0" y="127"/>
                  </a:cubicBezTo>
                  <a:cubicBezTo>
                    <a:pt x="190" y="222"/>
                    <a:pt x="348" y="349"/>
                    <a:pt x="507" y="444"/>
                  </a:cubicBezTo>
                  <a:cubicBezTo>
                    <a:pt x="507" y="444"/>
                    <a:pt x="507" y="444"/>
                    <a:pt x="507" y="412"/>
                  </a:cubicBezTo>
                  <a:cubicBezTo>
                    <a:pt x="507" y="190"/>
                    <a:pt x="380" y="0"/>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3"/>
            <p:cNvSpPr/>
            <p:nvPr/>
          </p:nvSpPr>
          <p:spPr>
            <a:xfrm>
              <a:off x="6035702" y="3118027"/>
              <a:ext cx="19334" cy="26851"/>
            </a:xfrm>
            <a:custGeom>
              <a:avLst/>
              <a:gdLst/>
              <a:ahLst/>
              <a:cxnLst/>
              <a:rect l="l" t="t" r="r" b="b"/>
              <a:pathLst>
                <a:path w="571" h="793" extrusionOk="0">
                  <a:moveTo>
                    <a:pt x="349" y="1"/>
                  </a:moveTo>
                  <a:cubicBezTo>
                    <a:pt x="254" y="96"/>
                    <a:pt x="127" y="191"/>
                    <a:pt x="0" y="318"/>
                  </a:cubicBezTo>
                  <a:cubicBezTo>
                    <a:pt x="0" y="318"/>
                    <a:pt x="0" y="349"/>
                    <a:pt x="0" y="381"/>
                  </a:cubicBezTo>
                  <a:cubicBezTo>
                    <a:pt x="0" y="603"/>
                    <a:pt x="127" y="793"/>
                    <a:pt x="285" y="793"/>
                  </a:cubicBezTo>
                  <a:cubicBezTo>
                    <a:pt x="444" y="793"/>
                    <a:pt x="570" y="603"/>
                    <a:pt x="570" y="381"/>
                  </a:cubicBezTo>
                  <a:cubicBezTo>
                    <a:pt x="570" y="191"/>
                    <a:pt x="475" y="33"/>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3"/>
            <p:cNvSpPr/>
            <p:nvPr/>
          </p:nvSpPr>
          <p:spPr>
            <a:xfrm>
              <a:off x="5973501" y="3154494"/>
              <a:ext cx="19334" cy="17201"/>
            </a:xfrm>
            <a:custGeom>
              <a:avLst/>
              <a:gdLst/>
              <a:ahLst/>
              <a:cxnLst/>
              <a:rect l="l" t="t" r="r" b="b"/>
              <a:pathLst>
                <a:path w="571" h="508" extrusionOk="0">
                  <a:moveTo>
                    <a:pt x="571" y="1"/>
                  </a:moveTo>
                  <a:cubicBezTo>
                    <a:pt x="381" y="64"/>
                    <a:pt x="191" y="127"/>
                    <a:pt x="1" y="191"/>
                  </a:cubicBezTo>
                  <a:cubicBezTo>
                    <a:pt x="32" y="381"/>
                    <a:pt x="127" y="507"/>
                    <a:pt x="286" y="507"/>
                  </a:cubicBezTo>
                  <a:cubicBezTo>
                    <a:pt x="444" y="507"/>
                    <a:pt x="571" y="349"/>
                    <a:pt x="571" y="127"/>
                  </a:cubicBezTo>
                  <a:cubicBezTo>
                    <a:pt x="571" y="64"/>
                    <a:pt x="571" y="32"/>
                    <a:pt x="5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3"/>
            <p:cNvSpPr/>
            <p:nvPr/>
          </p:nvSpPr>
          <p:spPr>
            <a:xfrm>
              <a:off x="6014269" y="3144844"/>
              <a:ext cx="20384" cy="26851"/>
            </a:xfrm>
            <a:custGeom>
              <a:avLst/>
              <a:gdLst/>
              <a:ahLst/>
              <a:cxnLst/>
              <a:rect l="l" t="t" r="r" b="b"/>
              <a:pathLst>
                <a:path w="602" h="793" extrusionOk="0">
                  <a:moveTo>
                    <a:pt x="317" y="1"/>
                  </a:moveTo>
                  <a:cubicBezTo>
                    <a:pt x="127" y="1"/>
                    <a:pt x="0" y="191"/>
                    <a:pt x="0" y="412"/>
                  </a:cubicBezTo>
                  <a:cubicBezTo>
                    <a:pt x="0" y="634"/>
                    <a:pt x="127" y="792"/>
                    <a:pt x="317" y="792"/>
                  </a:cubicBezTo>
                  <a:cubicBezTo>
                    <a:pt x="475" y="792"/>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3"/>
            <p:cNvSpPr/>
            <p:nvPr/>
          </p:nvSpPr>
          <p:spPr>
            <a:xfrm>
              <a:off x="5993885"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3"/>
            <p:cNvSpPr/>
            <p:nvPr/>
          </p:nvSpPr>
          <p:spPr>
            <a:xfrm>
              <a:off x="6035702"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3"/>
            <p:cNvSpPr/>
            <p:nvPr/>
          </p:nvSpPr>
          <p:spPr>
            <a:xfrm>
              <a:off x="5890951" y="2760974"/>
              <a:ext cx="20384" cy="27901"/>
            </a:xfrm>
            <a:custGeom>
              <a:avLst/>
              <a:gdLst/>
              <a:ahLst/>
              <a:cxnLst/>
              <a:rect l="l" t="t" r="r" b="b"/>
              <a:pathLst>
                <a:path w="602" h="824" extrusionOk="0">
                  <a:moveTo>
                    <a:pt x="285" y="0"/>
                  </a:moveTo>
                  <a:cubicBezTo>
                    <a:pt x="127" y="0"/>
                    <a:pt x="0" y="190"/>
                    <a:pt x="0" y="412"/>
                  </a:cubicBezTo>
                  <a:cubicBezTo>
                    <a:pt x="0" y="633"/>
                    <a:pt x="127" y="823"/>
                    <a:pt x="285" y="823"/>
                  </a:cubicBezTo>
                  <a:cubicBezTo>
                    <a:pt x="475" y="823"/>
                    <a:pt x="602" y="633"/>
                    <a:pt x="602" y="412"/>
                  </a:cubicBezTo>
                  <a:cubicBezTo>
                    <a:pt x="602" y="190"/>
                    <a:pt x="475"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3"/>
            <p:cNvSpPr/>
            <p:nvPr/>
          </p:nvSpPr>
          <p:spPr>
            <a:xfrm>
              <a:off x="5932768"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3"/>
            <p:cNvSpPr/>
            <p:nvPr/>
          </p:nvSpPr>
          <p:spPr>
            <a:xfrm>
              <a:off x="5915601" y="2788840"/>
              <a:ext cx="11817" cy="2167"/>
            </a:xfrm>
            <a:custGeom>
              <a:avLst/>
              <a:gdLst/>
              <a:ahLst/>
              <a:cxnLst/>
              <a:rect l="l" t="t" r="r" b="b"/>
              <a:pathLst>
                <a:path w="349" h="64" extrusionOk="0">
                  <a:moveTo>
                    <a:pt x="191" y="0"/>
                  </a:moveTo>
                  <a:cubicBezTo>
                    <a:pt x="127" y="0"/>
                    <a:pt x="64" y="32"/>
                    <a:pt x="0" y="64"/>
                  </a:cubicBezTo>
                  <a:lnTo>
                    <a:pt x="349" y="64"/>
                  </a:lnTo>
                  <a:cubicBezTo>
                    <a:pt x="317" y="32"/>
                    <a:pt x="254" y="0"/>
                    <a:pt x="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3"/>
            <p:cNvSpPr/>
            <p:nvPr/>
          </p:nvSpPr>
          <p:spPr>
            <a:xfrm>
              <a:off x="5955285" y="2788840"/>
              <a:ext cx="18251" cy="10767"/>
            </a:xfrm>
            <a:custGeom>
              <a:avLst/>
              <a:gdLst/>
              <a:ahLst/>
              <a:cxnLst/>
              <a:rect l="l" t="t" r="r" b="b"/>
              <a:pathLst>
                <a:path w="539" h="318" extrusionOk="0">
                  <a:moveTo>
                    <a:pt x="254" y="0"/>
                  </a:moveTo>
                  <a:cubicBezTo>
                    <a:pt x="127" y="0"/>
                    <a:pt x="64" y="64"/>
                    <a:pt x="0" y="191"/>
                  </a:cubicBezTo>
                  <a:cubicBezTo>
                    <a:pt x="190" y="222"/>
                    <a:pt x="349" y="254"/>
                    <a:pt x="539" y="317"/>
                  </a:cubicBezTo>
                  <a:cubicBezTo>
                    <a:pt x="475" y="127"/>
                    <a:pt x="380"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3"/>
            <p:cNvSpPr/>
            <p:nvPr/>
          </p:nvSpPr>
          <p:spPr>
            <a:xfrm>
              <a:off x="5894167" y="3167361"/>
              <a:ext cx="12901" cy="4334"/>
            </a:xfrm>
            <a:custGeom>
              <a:avLst/>
              <a:gdLst/>
              <a:ahLst/>
              <a:cxnLst/>
              <a:rect l="l" t="t" r="r" b="b"/>
              <a:pathLst>
                <a:path w="381" h="128" extrusionOk="0">
                  <a:moveTo>
                    <a:pt x="0" y="1"/>
                  </a:moveTo>
                  <a:cubicBezTo>
                    <a:pt x="32" y="96"/>
                    <a:pt x="127" y="127"/>
                    <a:pt x="190" y="127"/>
                  </a:cubicBezTo>
                  <a:cubicBezTo>
                    <a:pt x="285" y="127"/>
                    <a:pt x="348" y="96"/>
                    <a:pt x="380" y="32"/>
                  </a:cubicBezTo>
                  <a:cubicBezTo>
                    <a:pt x="253" y="32"/>
                    <a:pt x="127" y="1"/>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3"/>
            <p:cNvSpPr/>
            <p:nvPr/>
          </p:nvSpPr>
          <p:spPr>
            <a:xfrm>
              <a:off x="5935985" y="3166278"/>
              <a:ext cx="15034" cy="5418"/>
            </a:xfrm>
            <a:custGeom>
              <a:avLst/>
              <a:gdLst/>
              <a:ahLst/>
              <a:cxnLst/>
              <a:rect l="l" t="t" r="r" b="b"/>
              <a:pathLst>
                <a:path w="444" h="160" extrusionOk="0">
                  <a:moveTo>
                    <a:pt x="444" y="1"/>
                  </a:moveTo>
                  <a:cubicBezTo>
                    <a:pt x="285" y="33"/>
                    <a:pt x="159" y="64"/>
                    <a:pt x="0" y="64"/>
                  </a:cubicBezTo>
                  <a:cubicBezTo>
                    <a:pt x="64" y="128"/>
                    <a:pt x="127" y="159"/>
                    <a:pt x="190" y="159"/>
                  </a:cubicBezTo>
                  <a:cubicBezTo>
                    <a:pt x="285" y="159"/>
                    <a:pt x="380" y="96"/>
                    <a:pt x="44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3"/>
            <p:cNvSpPr/>
            <p:nvPr/>
          </p:nvSpPr>
          <p:spPr>
            <a:xfrm>
              <a:off x="5912384" y="3171661"/>
              <a:ext cx="19334" cy="27901"/>
            </a:xfrm>
            <a:custGeom>
              <a:avLst/>
              <a:gdLst/>
              <a:ahLst/>
              <a:cxnLst/>
              <a:rect l="l" t="t" r="r" b="b"/>
              <a:pathLst>
                <a:path w="571" h="824" extrusionOk="0">
                  <a:moveTo>
                    <a:pt x="286" y="0"/>
                  </a:moveTo>
                  <a:cubicBezTo>
                    <a:pt x="127" y="0"/>
                    <a:pt x="0" y="190"/>
                    <a:pt x="0" y="412"/>
                  </a:cubicBezTo>
                  <a:cubicBezTo>
                    <a:pt x="0"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3"/>
            <p:cNvSpPr/>
            <p:nvPr/>
          </p:nvSpPr>
          <p:spPr>
            <a:xfrm>
              <a:off x="5953118" y="3171661"/>
              <a:ext cx="20418" cy="27901"/>
            </a:xfrm>
            <a:custGeom>
              <a:avLst/>
              <a:gdLst/>
              <a:ahLst/>
              <a:cxnLst/>
              <a:rect l="l" t="t" r="r" b="b"/>
              <a:pathLst>
                <a:path w="603" h="824" extrusionOk="0">
                  <a:moveTo>
                    <a:pt x="318" y="0"/>
                  </a:moveTo>
                  <a:cubicBezTo>
                    <a:pt x="128" y="0"/>
                    <a:pt x="1" y="190"/>
                    <a:pt x="1" y="412"/>
                  </a:cubicBezTo>
                  <a:cubicBezTo>
                    <a:pt x="1" y="634"/>
                    <a:pt x="159" y="824"/>
                    <a:pt x="318" y="824"/>
                  </a:cubicBezTo>
                  <a:cubicBezTo>
                    <a:pt x="476" y="824"/>
                    <a:pt x="603" y="634"/>
                    <a:pt x="603" y="412"/>
                  </a:cubicBezTo>
                  <a:cubicBezTo>
                    <a:pt x="603" y="190"/>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3"/>
            <p:cNvSpPr/>
            <p:nvPr/>
          </p:nvSpPr>
          <p:spPr>
            <a:xfrm>
              <a:off x="5809450"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3"/>
            <p:cNvSpPr/>
            <p:nvPr/>
          </p:nvSpPr>
          <p:spPr>
            <a:xfrm>
              <a:off x="5851267"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3"/>
            <p:cNvSpPr/>
            <p:nvPr/>
          </p:nvSpPr>
          <p:spPr>
            <a:xfrm>
              <a:off x="5829800" y="2788840"/>
              <a:ext cx="20418" cy="23634"/>
            </a:xfrm>
            <a:custGeom>
              <a:avLst/>
              <a:gdLst/>
              <a:ahLst/>
              <a:cxnLst/>
              <a:rect l="l" t="t" r="r" b="b"/>
              <a:pathLst>
                <a:path w="603" h="698" extrusionOk="0">
                  <a:moveTo>
                    <a:pt x="286" y="0"/>
                  </a:moveTo>
                  <a:cubicBezTo>
                    <a:pt x="128" y="0"/>
                    <a:pt x="1" y="191"/>
                    <a:pt x="1" y="412"/>
                  </a:cubicBezTo>
                  <a:cubicBezTo>
                    <a:pt x="1" y="507"/>
                    <a:pt x="33" y="602"/>
                    <a:pt x="96" y="697"/>
                  </a:cubicBezTo>
                  <a:cubicBezTo>
                    <a:pt x="254" y="602"/>
                    <a:pt x="413" y="539"/>
                    <a:pt x="571" y="476"/>
                  </a:cubicBezTo>
                  <a:cubicBezTo>
                    <a:pt x="603" y="444"/>
                    <a:pt x="603" y="412"/>
                    <a:pt x="603" y="412"/>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3"/>
            <p:cNvSpPr/>
            <p:nvPr/>
          </p:nvSpPr>
          <p:spPr>
            <a:xfrm>
              <a:off x="5872700" y="2788840"/>
              <a:ext cx="16117" cy="8600"/>
            </a:xfrm>
            <a:custGeom>
              <a:avLst/>
              <a:gdLst/>
              <a:ahLst/>
              <a:cxnLst/>
              <a:rect l="l" t="t" r="r" b="b"/>
              <a:pathLst>
                <a:path w="476" h="254" extrusionOk="0">
                  <a:moveTo>
                    <a:pt x="254" y="0"/>
                  </a:moveTo>
                  <a:cubicBezTo>
                    <a:pt x="127" y="0"/>
                    <a:pt x="32" y="96"/>
                    <a:pt x="1" y="254"/>
                  </a:cubicBezTo>
                  <a:cubicBezTo>
                    <a:pt x="159" y="191"/>
                    <a:pt x="317" y="159"/>
                    <a:pt x="476" y="159"/>
                  </a:cubicBezTo>
                  <a:cubicBezTo>
                    <a:pt x="444" y="64"/>
                    <a:pt x="349"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3"/>
            <p:cNvSpPr/>
            <p:nvPr/>
          </p:nvSpPr>
          <p:spPr>
            <a:xfrm>
              <a:off x="5809450" y="2815657"/>
              <a:ext cx="13950" cy="10734"/>
            </a:xfrm>
            <a:custGeom>
              <a:avLst/>
              <a:gdLst/>
              <a:ahLst/>
              <a:cxnLst/>
              <a:rect l="l" t="t" r="r" b="b"/>
              <a:pathLst>
                <a:path w="412" h="317" extrusionOk="0">
                  <a:moveTo>
                    <a:pt x="285" y="0"/>
                  </a:moveTo>
                  <a:cubicBezTo>
                    <a:pt x="159" y="0"/>
                    <a:pt x="32" y="159"/>
                    <a:pt x="0" y="317"/>
                  </a:cubicBezTo>
                  <a:cubicBezTo>
                    <a:pt x="127" y="222"/>
                    <a:pt x="285" y="127"/>
                    <a:pt x="412" y="64"/>
                  </a:cubicBezTo>
                  <a:cubicBezTo>
                    <a:pt x="380" y="32"/>
                    <a:pt x="349"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3"/>
            <p:cNvSpPr/>
            <p:nvPr/>
          </p:nvSpPr>
          <p:spPr>
            <a:xfrm>
              <a:off x="5809450" y="314484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3"/>
            <p:cNvSpPr/>
            <p:nvPr/>
          </p:nvSpPr>
          <p:spPr>
            <a:xfrm>
              <a:off x="5851267" y="3156628"/>
              <a:ext cx="18251" cy="15068"/>
            </a:xfrm>
            <a:custGeom>
              <a:avLst/>
              <a:gdLst/>
              <a:ahLst/>
              <a:cxnLst/>
              <a:rect l="l" t="t" r="r" b="b"/>
              <a:pathLst>
                <a:path w="539" h="445" extrusionOk="0">
                  <a:moveTo>
                    <a:pt x="0" y="1"/>
                  </a:moveTo>
                  <a:cubicBezTo>
                    <a:pt x="0" y="1"/>
                    <a:pt x="0" y="33"/>
                    <a:pt x="0" y="64"/>
                  </a:cubicBezTo>
                  <a:cubicBezTo>
                    <a:pt x="0" y="286"/>
                    <a:pt x="127" y="444"/>
                    <a:pt x="285" y="444"/>
                  </a:cubicBezTo>
                  <a:cubicBezTo>
                    <a:pt x="412" y="444"/>
                    <a:pt x="507" y="349"/>
                    <a:pt x="539" y="191"/>
                  </a:cubicBezTo>
                  <a:cubicBezTo>
                    <a:pt x="349" y="128"/>
                    <a:pt x="159" y="64"/>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3"/>
            <p:cNvSpPr/>
            <p:nvPr/>
          </p:nvSpPr>
          <p:spPr>
            <a:xfrm>
              <a:off x="5829800" y="3171661"/>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76" y="824"/>
                    <a:pt x="603" y="634"/>
                    <a:pt x="603"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3"/>
            <p:cNvSpPr/>
            <p:nvPr/>
          </p:nvSpPr>
          <p:spPr>
            <a:xfrm>
              <a:off x="5871651"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3" y="824"/>
                    <a:pt x="570" y="634"/>
                    <a:pt x="570" y="412"/>
                  </a:cubicBezTo>
                  <a:cubicBezTo>
                    <a:pt x="570" y="190"/>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3"/>
            <p:cNvSpPr/>
            <p:nvPr/>
          </p:nvSpPr>
          <p:spPr>
            <a:xfrm>
              <a:off x="5768682" y="2760974"/>
              <a:ext cx="20418" cy="27901"/>
            </a:xfrm>
            <a:custGeom>
              <a:avLst/>
              <a:gdLst/>
              <a:ahLst/>
              <a:cxnLst/>
              <a:rect l="l" t="t" r="r" b="b"/>
              <a:pathLst>
                <a:path w="603" h="824" extrusionOk="0">
                  <a:moveTo>
                    <a:pt x="286" y="0"/>
                  </a:moveTo>
                  <a:cubicBezTo>
                    <a:pt x="128" y="0"/>
                    <a:pt x="1" y="190"/>
                    <a:pt x="1" y="412"/>
                  </a:cubicBezTo>
                  <a:cubicBezTo>
                    <a:pt x="1" y="633"/>
                    <a:pt x="128" y="823"/>
                    <a:pt x="286" y="823"/>
                  </a:cubicBezTo>
                  <a:cubicBezTo>
                    <a:pt x="444" y="823"/>
                    <a:pt x="571" y="633"/>
                    <a:pt x="571"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3"/>
            <p:cNvSpPr/>
            <p:nvPr/>
          </p:nvSpPr>
          <p:spPr>
            <a:xfrm>
              <a:off x="5748332" y="2788840"/>
              <a:ext cx="19334" cy="26851"/>
            </a:xfrm>
            <a:custGeom>
              <a:avLst/>
              <a:gdLst/>
              <a:ahLst/>
              <a:cxnLst/>
              <a:rect l="l" t="t" r="r" b="b"/>
              <a:pathLst>
                <a:path w="571" h="793" extrusionOk="0">
                  <a:moveTo>
                    <a:pt x="253" y="0"/>
                  </a:moveTo>
                  <a:cubicBezTo>
                    <a:pt x="190" y="127"/>
                    <a:pt x="95" y="254"/>
                    <a:pt x="0" y="349"/>
                  </a:cubicBezTo>
                  <a:cubicBezTo>
                    <a:pt x="0" y="349"/>
                    <a:pt x="0" y="381"/>
                    <a:pt x="0" y="381"/>
                  </a:cubicBezTo>
                  <a:cubicBezTo>
                    <a:pt x="0" y="602"/>
                    <a:pt x="127" y="792"/>
                    <a:pt x="285" y="792"/>
                  </a:cubicBezTo>
                  <a:cubicBezTo>
                    <a:pt x="443" y="792"/>
                    <a:pt x="570" y="602"/>
                    <a:pt x="570" y="381"/>
                  </a:cubicBezTo>
                  <a:cubicBezTo>
                    <a:pt x="570" y="159"/>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3"/>
            <p:cNvSpPr/>
            <p:nvPr/>
          </p:nvSpPr>
          <p:spPr>
            <a:xfrm>
              <a:off x="5790150" y="2788840"/>
              <a:ext cx="19334" cy="26851"/>
            </a:xfrm>
            <a:custGeom>
              <a:avLst/>
              <a:gdLst/>
              <a:ahLst/>
              <a:cxnLst/>
              <a:rect l="l" t="t" r="r" b="b"/>
              <a:pathLst>
                <a:path w="571" h="793" extrusionOk="0">
                  <a:moveTo>
                    <a:pt x="285" y="0"/>
                  </a:moveTo>
                  <a:cubicBezTo>
                    <a:pt x="127" y="0"/>
                    <a:pt x="0" y="191"/>
                    <a:pt x="0" y="412"/>
                  </a:cubicBezTo>
                  <a:cubicBezTo>
                    <a:pt x="0" y="634"/>
                    <a:pt x="127" y="792"/>
                    <a:pt x="285" y="792"/>
                  </a:cubicBezTo>
                  <a:cubicBezTo>
                    <a:pt x="444" y="792"/>
                    <a:pt x="570" y="634"/>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3"/>
            <p:cNvSpPr/>
            <p:nvPr/>
          </p:nvSpPr>
          <p:spPr>
            <a:xfrm>
              <a:off x="5727949" y="2815657"/>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3"/>
            <p:cNvSpPr/>
            <p:nvPr/>
          </p:nvSpPr>
          <p:spPr>
            <a:xfrm>
              <a:off x="5768682" y="2815657"/>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44" y="824"/>
                    <a:pt x="571" y="634"/>
                    <a:pt x="571"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3"/>
            <p:cNvSpPr/>
            <p:nvPr/>
          </p:nvSpPr>
          <p:spPr>
            <a:xfrm>
              <a:off x="5748332" y="284352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3" y="792"/>
                    <a:pt x="570" y="634"/>
                    <a:pt x="570" y="412"/>
                  </a:cubicBezTo>
                  <a:cubicBezTo>
                    <a:pt x="570" y="191"/>
                    <a:pt x="443"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3"/>
            <p:cNvSpPr/>
            <p:nvPr/>
          </p:nvSpPr>
          <p:spPr>
            <a:xfrm>
              <a:off x="5727949" y="287034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3"/>
            <p:cNvSpPr/>
            <p:nvPr/>
          </p:nvSpPr>
          <p:spPr>
            <a:xfrm>
              <a:off x="5726865" y="2925025"/>
              <a:ext cx="11851" cy="26851"/>
            </a:xfrm>
            <a:custGeom>
              <a:avLst/>
              <a:gdLst/>
              <a:ahLst/>
              <a:cxnLst/>
              <a:rect l="l" t="t" r="r" b="b"/>
              <a:pathLst>
                <a:path w="350" h="793" extrusionOk="0">
                  <a:moveTo>
                    <a:pt x="317" y="0"/>
                  </a:moveTo>
                  <a:cubicBezTo>
                    <a:pt x="159" y="0"/>
                    <a:pt x="1" y="190"/>
                    <a:pt x="1" y="412"/>
                  </a:cubicBezTo>
                  <a:cubicBezTo>
                    <a:pt x="1" y="570"/>
                    <a:pt x="96" y="729"/>
                    <a:pt x="191" y="792"/>
                  </a:cubicBezTo>
                  <a:cubicBezTo>
                    <a:pt x="222" y="539"/>
                    <a:pt x="286" y="285"/>
                    <a:pt x="349" y="32"/>
                  </a:cubicBezTo>
                  <a:cubicBezTo>
                    <a:pt x="349" y="32"/>
                    <a:pt x="317"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3"/>
            <p:cNvSpPr/>
            <p:nvPr/>
          </p:nvSpPr>
          <p:spPr>
            <a:xfrm>
              <a:off x="5726865" y="2982926"/>
              <a:ext cx="6467" cy="23634"/>
            </a:xfrm>
            <a:custGeom>
              <a:avLst/>
              <a:gdLst/>
              <a:ahLst/>
              <a:cxnLst/>
              <a:rect l="l" t="t" r="r" b="b"/>
              <a:pathLst>
                <a:path w="191" h="698" extrusionOk="0">
                  <a:moveTo>
                    <a:pt x="127" y="1"/>
                  </a:moveTo>
                  <a:cubicBezTo>
                    <a:pt x="64" y="64"/>
                    <a:pt x="1" y="191"/>
                    <a:pt x="1" y="317"/>
                  </a:cubicBezTo>
                  <a:cubicBezTo>
                    <a:pt x="1" y="476"/>
                    <a:pt x="96" y="634"/>
                    <a:pt x="191" y="697"/>
                  </a:cubicBezTo>
                  <a:cubicBezTo>
                    <a:pt x="159" y="476"/>
                    <a:pt x="127" y="254"/>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3"/>
            <p:cNvSpPr/>
            <p:nvPr/>
          </p:nvSpPr>
          <p:spPr>
            <a:xfrm>
              <a:off x="5727949" y="3035477"/>
              <a:ext cx="18251" cy="26851"/>
            </a:xfrm>
            <a:custGeom>
              <a:avLst/>
              <a:gdLst/>
              <a:ahLst/>
              <a:cxnLst/>
              <a:rect l="l" t="t" r="r" b="b"/>
              <a:pathLst>
                <a:path w="539" h="793" extrusionOk="0">
                  <a:moveTo>
                    <a:pt x="285" y="0"/>
                  </a:moveTo>
                  <a:cubicBezTo>
                    <a:pt x="127" y="0"/>
                    <a:pt x="0" y="159"/>
                    <a:pt x="0" y="380"/>
                  </a:cubicBezTo>
                  <a:cubicBezTo>
                    <a:pt x="0" y="634"/>
                    <a:pt x="127" y="792"/>
                    <a:pt x="285" y="792"/>
                  </a:cubicBezTo>
                  <a:cubicBezTo>
                    <a:pt x="380" y="792"/>
                    <a:pt x="507" y="697"/>
                    <a:pt x="539" y="539"/>
                  </a:cubicBezTo>
                  <a:cubicBezTo>
                    <a:pt x="475" y="380"/>
                    <a:pt x="412" y="190"/>
                    <a:pt x="34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3"/>
            <p:cNvSpPr/>
            <p:nvPr/>
          </p:nvSpPr>
          <p:spPr>
            <a:xfrm>
              <a:off x="5748332" y="3065510"/>
              <a:ext cx="16117" cy="24684"/>
            </a:xfrm>
            <a:custGeom>
              <a:avLst/>
              <a:gdLst/>
              <a:ahLst/>
              <a:cxnLst/>
              <a:rect l="l" t="t" r="r" b="b"/>
              <a:pathLst>
                <a:path w="476" h="729" extrusionOk="0">
                  <a:moveTo>
                    <a:pt x="95" y="0"/>
                  </a:moveTo>
                  <a:cubicBezTo>
                    <a:pt x="32" y="95"/>
                    <a:pt x="0" y="190"/>
                    <a:pt x="0" y="317"/>
                  </a:cubicBezTo>
                  <a:cubicBezTo>
                    <a:pt x="0" y="538"/>
                    <a:pt x="127" y="728"/>
                    <a:pt x="285" y="728"/>
                  </a:cubicBezTo>
                  <a:cubicBezTo>
                    <a:pt x="348" y="728"/>
                    <a:pt x="412" y="697"/>
                    <a:pt x="475" y="633"/>
                  </a:cubicBezTo>
                  <a:cubicBezTo>
                    <a:pt x="317" y="443"/>
                    <a:pt x="190" y="222"/>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3"/>
            <p:cNvSpPr/>
            <p:nvPr/>
          </p:nvSpPr>
          <p:spPr>
            <a:xfrm>
              <a:off x="5727949" y="3090160"/>
              <a:ext cx="19334" cy="26851"/>
            </a:xfrm>
            <a:custGeom>
              <a:avLst/>
              <a:gdLst/>
              <a:ahLst/>
              <a:cxnLst/>
              <a:rect l="l" t="t" r="r" b="b"/>
              <a:pathLst>
                <a:path w="571" h="793" extrusionOk="0">
                  <a:moveTo>
                    <a:pt x="285" y="0"/>
                  </a:moveTo>
                  <a:cubicBezTo>
                    <a:pt x="127" y="0"/>
                    <a:pt x="0" y="159"/>
                    <a:pt x="0" y="380"/>
                  </a:cubicBezTo>
                  <a:cubicBezTo>
                    <a:pt x="0" y="634"/>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3"/>
            <p:cNvSpPr/>
            <p:nvPr/>
          </p:nvSpPr>
          <p:spPr>
            <a:xfrm>
              <a:off x="5768682" y="3095510"/>
              <a:ext cx="17201" cy="21501"/>
            </a:xfrm>
            <a:custGeom>
              <a:avLst/>
              <a:gdLst/>
              <a:ahLst/>
              <a:cxnLst/>
              <a:rect l="l" t="t" r="r" b="b"/>
              <a:pathLst>
                <a:path w="508" h="635" extrusionOk="0">
                  <a:moveTo>
                    <a:pt x="64" y="1"/>
                  </a:moveTo>
                  <a:cubicBezTo>
                    <a:pt x="32" y="64"/>
                    <a:pt x="1" y="159"/>
                    <a:pt x="1" y="254"/>
                  </a:cubicBezTo>
                  <a:cubicBezTo>
                    <a:pt x="1" y="476"/>
                    <a:pt x="128" y="634"/>
                    <a:pt x="286" y="634"/>
                  </a:cubicBezTo>
                  <a:cubicBezTo>
                    <a:pt x="381" y="634"/>
                    <a:pt x="444" y="603"/>
                    <a:pt x="508" y="539"/>
                  </a:cubicBezTo>
                  <a:cubicBezTo>
                    <a:pt x="349" y="349"/>
                    <a:pt x="191" y="191"/>
                    <a:pt x="6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3"/>
            <p:cNvSpPr/>
            <p:nvPr/>
          </p:nvSpPr>
          <p:spPr>
            <a:xfrm>
              <a:off x="5748332" y="3116978"/>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3" y="824"/>
                    <a:pt x="570" y="634"/>
                    <a:pt x="570" y="412"/>
                  </a:cubicBezTo>
                  <a:cubicBezTo>
                    <a:pt x="570" y="190"/>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3"/>
            <p:cNvSpPr/>
            <p:nvPr/>
          </p:nvSpPr>
          <p:spPr>
            <a:xfrm>
              <a:off x="5790150" y="3120194"/>
              <a:ext cx="19334" cy="24684"/>
            </a:xfrm>
            <a:custGeom>
              <a:avLst/>
              <a:gdLst/>
              <a:ahLst/>
              <a:cxnLst/>
              <a:rect l="l" t="t" r="r" b="b"/>
              <a:pathLst>
                <a:path w="571" h="729" extrusionOk="0">
                  <a:moveTo>
                    <a:pt x="95" y="0"/>
                  </a:moveTo>
                  <a:cubicBezTo>
                    <a:pt x="32" y="95"/>
                    <a:pt x="0" y="190"/>
                    <a:pt x="0" y="317"/>
                  </a:cubicBezTo>
                  <a:cubicBezTo>
                    <a:pt x="0" y="539"/>
                    <a:pt x="127" y="729"/>
                    <a:pt x="285" y="729"/>
                  </a:cubicBezTo>
                  <a:cubicBezTo>
                    <a:pt x="412" y="729"/>
                    <a:pt x="539" y="570"/>
                    <a:pt x="570" y="380"/>
                  </a:cubicBezTo>
                  <a:cubicBezTo>
                    <a:pt x="412" y="285"/>
                    <a:pt x="254" y="159"/>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3"/>
            <p:cNvSpPr/>
            <p:nvPr/>
          </p:nvSpPr>
          <p:spPr>
            <a:xfrm>
              <a:off x="5732249" y="3144844"/>
              <a:ext cx="15034" cy="13984"/>
            </a:xfrm>
            <a:custGeom>
              <a:avLst/>
              <a:gdLst/>
              <a:ahLst/>
              <a:cxnLst/>
              <a:rect l="l" t="t" r="r" b="b"/>
              <a:pathLst>
                <a:path w="444" h="413" extrusionOk="0">
                  <a:moveTo>
                    <a:pt x="158" y="1"/>
                  </a:moveTo>
                  <a:cubicBezTo>
                    <a:pt x="95" y="1"/>
                    <a:pt x="32" y="32"/>
                    <a:pt x="0" y="64"/>
                  </a:cubicBezTo>
                  <a:cubicBezTo>
                    <a:pt x="127" y="127"/>
                    <a:pt x="253" y="222"/>
                    <a:pt x="348" y="317"/>
                  </a:cubicBezTo>
                  <a:cubicBezTo>
                    <a:pt x="380" y="349"/>
                    <a:pt x="412" y="381"/>
                    <a:pt x="443" y="412"/>
                  </a:cubicBezTo>
                  <a:cubicBezTo>
                    <a:pt x="443" y="191"/>
                    <a:pt x="317" y="1"/>
                    <a:pt x="15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3"/>
            <p:cNvSpPr/>
            <p:nvPr/>
          </p:nvSpPr>
          <p:spPr>
            <a:xfrm>
              <a:off x="5768682" y="3144844"/>
              <a:ext cx="20418" cy="26851"/>
            </a:xfrm>
            <a:custGeom>
              <a:avLst/>
              <a:gdLst/>
              <a:ahLst/>
              <a:cxnLst/>
              <a:rect l="l" t="t" r="r" b="b"/>
              <a:pathLst>
                <a:path w="603" h="793" extrusionOk="0">
                  <a:moveTo>
                    <a:pt x="286" y="1"/>
                  </a:moveTo>
                  <a:cubicBezTo>
                    <a:pt x="128" y="1"/>
                    <a:pt x="1" y="191"/>
                    <a:pt x="1" y="412"/>
                  </a:cubicBezTo>
                  <a:cubicBezTo>
                    <a:pt x="1" y="634"/>
                    <a:pt x="128" y="792"/>
                    <a:pt x="286" y="792"/>
                  </a:cubicBezTo>
                  <a:cubicBezTo>
                    <a:pt x="444" y="792"/>
                    <a:pt x="571" y="634"/>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3"/>
            <p:cNvSpPr/>
            <p:nvPr/>
          </p:nvSpPr>
          <p:spPr>
            <a:xfrm>
              <a:off x="5756899" y="3171661"/>
              <a:ext cx="10767" cy="21467"/>
            </a:xfrm>
            <a:custGeom>
              <a:avLst/>
              <a:gdLst/>
              <a:ahLst/>
              <a:cxnLst/>
              <a:rect l="l" t="t" r="r" b="b"/>
              <a:pathLst>
                <a:path w="318" h="634" extrusionOk="0">
                  <a:moveTo>
                    <a:pt x="0" y="0"/>
                  </a:moveTo>
                  <a:cubicBezTo>
                    <a:pt x="127" y="222"/>
                    <a:pt x="222" y="412"/>
                    <a:pt x="285" y="634"/>
                  </a:cubicBezTo>
                  <a:cubicBezTo>
                    <a:pt x="317" y="570"/>
                    <a:pt x="317" y="507"/>
                    <a:pt x="317" y="412"/>
                  </a:cubicBezTo>
                  <a:cubicBezTo>
                    <a:pt x="317" y="190"/>
                    <a:pt x="190" y="0"/>
                    <a:pt x="3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3"/>
            <p:cNvSpPr/>
            <p:nvPr/>
          </p:nvSpPr>
          <p:spPr>
            <a:xfrm>
              <a:off x="5790150"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3"/>
            <p:cNvSpPr/>
            <p:nvPr/>
          </p:nvSpPr>
          <p:spPr>
            <a:xfrm>
              <a:off x="3487873" y="2949675"/>
              <a:ext cx="2469579" cy="1707153"/>
            </a:xfrm>
            <a:custGeom>
              <a:avLst/>
              <a:gdLst/>
              <a:ahLst/>
              <a:cxnLst/>
              <a:rect l="l" t="t" r="r" b="b"/>
              <a:pathLst>
                <a:path w="72935" h="50418" extrusionOk="0">
                  <a:moveTo>
                    <a:pt x="824" y="1"/>
                  </a:moveTo>
                  <a:cubicBezTo>
                    <a:pt x="349" y="1"/>
                    <a:pt x="1" y="381"/>
                    <a:pt x="1" y="793"/>
                  </a:cubicBezTo>
                  <a:lnTo>
                    <a:pt x="1" y="46174"/>
                  </a:lnTo>
                  <a:cubicBezTo>
                    <a:pt x="1" y="46617"/>
                    <a:pt x="349" y="46966"/>
                    <a:pt x="824" y="46966"/>
                  </a:cubicBezTo>
                  <a:lnTo>
                    <a:pt x="34615" y="46966"/>
                  </a:lnTo>
                  <a:lnTo>
                    <a:pt x="34615" y="50418"/>
                  </a:lnTo>
                  <a:lnTo>
                    <a:pt x="38637" y="50418"/>
                  </a:lnTo>
                  <a:lnTo>
                    <a:pt x="38637" y="46966"/>
                  </a:lnTo>
                  <a:lnTo>
                    <a:pt x="72111" y="46966"/>
                  </a:lnTo>
                  <a:cubicBezTo>
                    <a:pt x="72555" y="46966"/>
                    <a:pt x="72935" y="46617"/>
                    <a:pt x="72935" y="46174"/>
                  </a:cubicBezTo>
                  <a:lnTo>
                    <a:pt x="72935" y="793"/>
                  </a:lnTo>
                  <a:cubicBezTo>
                    <a:pt x="72935" y="381"/>
                    <a:pt x="72555" y="1"/>
                    <a:pt x="721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3"/>
            <p:cNvSpPr/>
            <p:nvPr/>
          </p:nvSpPr>
          <p:spPr>
            <a:xfrm>
              <a:off x="3483606" y="2945409"/>
              <a:ext cx="2478146" cy="1714637"/>
            </a:xfrm>
            <a:custGeom>
              <a:avLst/>
              <a:gdLst/>
              <a:ahLst/>
              <a:cxnLst/>
              <a:rect l="l" t="t" r="r" b="b"/>
              <a:pathLst>
                <a:path w="73188" h="50639" extrusionOk="0">
                  <a:moveTo>
                    <a:pt x="72237" y="254"/>
                  </a:moveTo>
                  <a:cubicBezTo>
                    <a:pt x="72617" y="254"/>
                    <a:pt x="72934" y="570"/>
                    <a:pt x="72934" y="919"/>
                  </a:cubicBezTo>
                  <a:lnTo>
                    <a:pt x="72934" y="46300"/>
                  </a:lnTo>
                  <a:cubicBezTo>
                    <a:pt x="72934" y="46680"/>
                    <a:pt x="72617" y="46965"/>
                    <a:pt x="72237" y="46965"/>
                  </a:cubicBezTo>
                  <a:lnTo>
                    <a:pt x="38636" y="46965"/>
                  </a:lnTo>
                  <a:lnTo>
                    <a:pt x="38636" y="50417"/>
                  </a:lnTo>
                  <a:lnTo>
                    <a:pt x="34868" y="50417"/>
                  </a:lnTo>
                  <a:lnTo>
                    <a:pt x="34868" y="46965"/>
                  </a:lnTo>
                  <a:lnTo>
                    <a:pt x="950" y="46965"/>
                  </a:lnTo>
                  <a:cubicBezTo>
                    <a:pt x="538" y="46965"/>
                    <a:pt x="222" y="46680"/>
                    <a:pt x="222" y="46300"/>
                  </a:cubicBezTo>
                  <a:lnTo>
                    <a:pt x="222" y="919"/>
                  </a:lnTo>
                  <a:cubicBezTo>
                    <a:pt x="222" y="570"/>
                    <a:pt x="538" y="254"/>
                    <a:pt x="950" y="254"/>
                  </a:cubicBezTo>
                  <a:close/>
                  <a:moveTo>
                    <a:pt x="950" y="0"/>
                  </a:moveTo>
                  <a:cubicBezTo>
                    <a:pt x="412" y="0"/>
                    <a:pt x="0" y="412"/>
                    <a:pt x="0" y="919"/>
                  </a:cubicBezTo>
                  <a:lnTo>
                    <a:pt x="0" y="46300"/>
                  </a:lnTo>
                  <a:cubicBezTo>
                    <a:pt x="0" y="46807"/>
                    <a:pt x="412" y="47218"/>
                    <a:pt x="950" y="47218"/>
                  </a:cubicBezTo>
                  <a:lnTo>
                    <a:pt x="34646" y="47218"/>
                  </a:lnTo>
                  <a:lnTo>
                    <a:pt x="34646" y="50639"/>
                  </a:lnTo>
                  <a:lnTo>
                    <a:pt x="38890" y="50639"/>
                  </a:lnTo>
                  <a:lnTo>
                    <a:pt x="38890" y="47218"/>
                  </a:lnTo>
                  <a:lnTo>
                    <a:pt x="72237" y="47218"/>
                  </a:lnTo>
                  <a:cubicBezTo>
                    <a:pt x="72744" y="47218"/>
                    <a:pt x="73187" y="46807"/>
                    <a:pt x="73187" y="46300"/>
                  </a:cubicBezTo>
                  <a:lnTo>
                    <a:pt x="73187" y="919"/>
                  </a:lnTo>
                  <a:cubicBezTo>
                    <a:pt x="73187" y="412"/>
                    <a:pt x="72744" y="0"/>
                    <a:pt x="722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3"/>
            <p:cNvSpPr/>
            <p:nvPr/>
          </p:nvSpPr>
          <p:spPr>
            <a:xfrm>
              <a:off x="3562940" y="3017226"/>
              <a:ext cx="2304444" cy="1446601"/>
            </a:xfrm>
            <a:custGeom>
              <a:avLst/>
              <a:gdLst/>
              <a:ahLst/>
              <a:cxnLst/>
              <a:rect l="l" t="t" r="r" b="b"/>
              <a:pathLst>
                <a:path w="68058" h="42723" extrusionOk="0">
                  <a:moveTo>
                    <a:pt x="1" y="1"/>
                  </a:moveTo>
                  <a:lnTo>
                    <a:pt x="1" y="42722"/>
                  </a:lnTo>
                  <a:lnTo>
                    <a:pt x="68057" y="42722"/>
                  </a:lnTo>
                  <a:lnTo>
                    <a:pt x="6805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3"/>
            <p:cNvSpPr/>
            <p:nvPr/>
          </p:nvSpPr>
          <p:spPr>
            <a:xfrm>
              <a:off x="4046563" y="4602111"/>
              <a:ext cx="1362933" cy="60101"/>
            </a:xfrm>
            <a:custGeom>
              <a:avLst/>
              <a:gdLst/>
              <a:ahLst/>
              <a:cxnLst/>
              <a:rect l="l" t="t" r="r" b="b"/>
              <a:pathLst>
                <a:path w="40252" h="1775" extrusionOk="0">
                  <a:moveTo>
                    <a:pt x="760" y="1"/>
                  </a:moveTo>
                  <a:cubicBezTo>
                    <a:pt x="349" y="1"/>
                    <a:pt x="0" y="412"/>
                    <a:pt x="0" y="887"/>
                  </a:cubicBezTo>
                  <a:cubicBezTo>
                    <a:pt x="0" y="1362"/>
                    <a:pt x="349" y="1774"/>
                    <a:pt x="760" y="1774"/>
                  </a:cubicBezTo>
                  <a:lnTo>
                    <a:pt x="39492" y="1774"/>
                  </a:lnTo>
                  <a:cubicBezTo>
                    <a:pt x="39903" y="1774"/>
                    <a:pt x="40252" y="1362"/>
                    <a:pt x="40252" y="887"/>
                  </a:cubicBezTo>
                  <a:cubicBezTo>
                    <a:pt x="40252" y="412"/>
                    <a:pt x="39903" y="1"/>
                    <a:pt x="394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3"/>
            <p:cNvSpPr/>
            <p:nvPr/>
          </p:nvSpPr>
          <p:spPr>
            <a:xfrm>
              <a:off x="4043346" y="4598894"/>
              <a:ext cx="1370450" cy="66535"/>
            </a:xfrm>
            <a:custGeom>
              <a:avLst/>
              <a:gdLst/>
              <a:ahLst/>
              <a:cxnLst/>
              <a:rect l="l" t="t" r="r" b="b"/>
              <a:pathLst>
                <a:path w="40474" h="1965" extrusionOk="0">
                  <a:moveTo>
                    <a:pt x="39587" y="222"/>
                  </a:moveTo>
                  <a:cubicBezTo>
                    <a:pt x="39935" y="222"/>
                    <a:pt x="40220" y="571"/>
                    <a:pt x="40220" y="982"/>
                  </a:cubicBezTo>
                  <a:cubicBezTo>
                    <a:pt x="40220" y="1394"/>
                    <a:pt x="39935" y="1742"/>
                    <a:pt x="39587" y="1742"/>
                  </a:cubicBezTo>
                  <a:lnTo>
                    <a:pt x="855" y="1742"/>
                  </a:lnTo>
                  <a:cubicBezTo>
                    <a:pt x="507" y="1742"/>
                    <a:pt x="222" y="1394"/>
                    <a:pt x="222" y="982"/>
                  </a:cubicBezTo>
                  <a:cubicBezTo>
                    <a:pt x="222" y="571"/>
                    <a:pt x="507" y="222"/>
                    <a:pt x="855" y="222"/>
                  </a:cubicBezTo>
                  <a:close/>
                  <a:moveTo>
                    <a:pt x="855" y="1"/>
                  </a:moveTo>
                  <a:cubicBezTo>
                    <a:pt x="380" y="1"/>
                    <a:pt x="0" y="444"/>
                    <a:pt x="0" y="982"/>
                  </a:cubicBezTo>
                  <a:cubicBezTo>
                    <a:pt x="0" y="1521"/>
                    <a:pt x="380" y="1964"/>
                    <a:pt x="855" y="1964"/>
                  </a:cubicBezTo>
                  <a:lnTo>
                    <a:pt x="39587" y="1964"/>
                  </a:lnTo>
                  <a:cubicBezTo>
                    <a:pt x="40062" y="1964"/>
                    <a:pt x="40473" y="1521"/>
                    <a:pt x="40473" y="982"/>
                  </a:cubicBezTo>
                  <a:cubicBezTo>
                    <a:pt x="40473" y="444"/>
                    <a:pt x="40062" y="1"/>
                    <a:pt x="395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3"/>
            <p:cNvSpPr/>
            <p:nvPr/>
          </p:nvSpPr>
          <p:spPr>
            <a:xfrm>
              <a:off x="3990795" y="2422103"/>
              <a:ext cx="1493768" cy="1051962"/>
            </a:xfrm>
            <a:custGeom>
              <a:avLst/>
              <a:gdLst/>
              <a:ahLst/>
              <a:cxnLst/>
              <a:rect l="l" t="t" r="r" b="b"/>
              <a:pathLst>
                <a:path w="44116" h="31068" extrusionOk="0">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3"/>
            <p:cNvSpPr/>
            <p:nvPr/>
          </p:nvSpPr>
          <p:spPr>
            <a:xfrm>
              <a:off x="4067996" y="3308896"/>
              <a:ext cx="408589" cy="16117"/>
            </a:xfrm>
            <a:custGeom>
              <a:avLst/>
              <a:gdLst/>
              <a:ahLst/>
              <a:cxnLst/>
              <a:rect l="l" t="t" r="r" b="b"/>
              <a:pathLst>
                <a:path w="12067" h="476" extrusionOk="0">
                  <a:moveTo>
                    <a:pt x="1" y="1"/>
                  </a:moveTo>
                  <a:lnTo>
                    <a:pt x="1" y="476"/>
                  </a:lnTo>
                  <a:lnTo>
                    <a:pt x="12067" y="476"/>
                  </a:lnTo>
                  <a:lnTo>
                    <a:pt x="1206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3"/>
            <p:cNvSpPr/>
            <p:nvPr/>
          </p:nvSpPr>
          <p:spPr>
            <a:xfrm>
              <a:off x="4067996" y="3346447"/>
              <a:ext cx="395722" cy="16117"/>
            </a:xfrm>
            <a:custGeom>
              <a:avLst/>
              <a:gdLst/>
              <a:ahLst/>
              <a:cxnLst/>
              <a:rect l="l" t="t" r="r" b="b"/>
              <a:pathLst>
                <a:path w="11687" h="476" extrusionOk="0">
                  <a:moveTo>
                    <a:pt x="1" y="0"/>
                  </a:moveTo>
                  <a:lnTo>
                    <a:pt x="1" y="475"/>
                  </a:lnTo>
                  <a:lnTo>
                    <a:pt x="11687" y="475"/>
                  </a:lnTo>
                  <a:lnTo>
                    <a:pt x="1168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3"/>
            <p:cNvSpPr/>
            <p:nvPr/>
          </p:nvSpPr>
          <p:spPr>
            <a:xfrm>
              <a:off x="4067996" y="3383964"/>
              <a:ext cx="361422" cy="17201"/>
            </a:xfrm>
            <a:custGeom>
              <a:avLst/>
              <a:gdLst/>
              <a:ahLst/>
              <a:cxnLst/>
              <a:rect l="l" t="t" r="r" b="b"/>
              <a:pathLst>
                <a:path w="10674" h="508" extrusionOk="0">
                  <a:moveTo>
                    <a:pt x="1" y="1"/>
                  </a:moveTo>
                  <a:lnTo>
                    <a:pt x="1" y="507"/>
                  </a:lnTo>
                  <a:lnTo>
                    <a:pt x="10673" y="507"/>
                  </a:lnTo>
                  <a:lnTo>
                    <a:pt x="106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3"/>
            <p:cNvSpPr/>
            <p:nvPr/>
          </p:nvSpPr>
          <p:spPr>
            <a:xfrm>
              <a:off x="4929056" y="2871425"/>
              <a:ext cx="408589" cy="16117"/>
            </a:xfrm>
            <a:custGeom>
              <a:avLst/>
              <a:gdLst/>
              <a:ahLst/>
              <a:cxnLst/>
              <a:rect l="l" t="t" r="r" b="b"/>
              <a:pathLst>
                <a:path w="12067" h="476" extrusionOk="0">
                  <a:moveTo>
                    <a:pt x="1" y="0"/>
                  </a:moveTo>
                  <a:lnTo>
                    <a:pt x="1" y="475"/>
                  </a:lnTo>
                  <a:lnTo>
                    <a:pt x="12067" y="475"/>
                  </a:lnTo>
                  <a:lnTo>
                    <a:pt x="1206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3"/>
            <p:cNvSpPr/>
            <p:nvPr/>
          </p:nvSpPr>
          <p:spPr>
            <a:xfrm>
              <a:off x="4929056" y="2908942"/>
              <a:ext cx="395722" cy="16117"/>
            </a:xfrm>
            <a:custGeom>
              <a:avLst/>
              <a:gdLst/>
              <a:ahLst/>
              <a:cxnLst/>
              <a:rect l="l" t="t" r="r" b="b"/>
              <a:pathLst>
                <a:path w="11687" h="476" extrusionOk="0">
                  <a:moveTo>
                    <a:pt x="1" y="0"/>
                  </a:moveTo>
                  <a:lnTo>
                    <a:pt x="1" y="475"/>
                  </a:lnTo>
                  <a:lnTo>
                    <a:pt x="11687" y="475"/>
                  </a:lnTo>
                  <a:lnTo>
                    <a:pt x="1168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3"/>
            <p:cNvSpPr/>
            <p:nvPr/>
          </p:nvSpPr>
          <p:spPr>
            <a:xfrm>
              <a:off x="4929056" y="2946459"/>
              <a:ext cx="361422" cy="17201"/>
            </a:xfrm>
            <a:custGeom>
              <a:avLst/>
              <a:gdLst/>
              <a:ahLst/>
              <a:cxnLst/>
              <a:rect l="l" t="t" r="r" b="b"/>
              <a:pathLst>
                <a:path w="10674" h="508" extrusionOk="0">
                  <a:moveTo>
                    <a:pt x="1" y="1"/>
                  </a:moveTo>
                  <a:lnTo>
                    <a:pt x="1" y="508"/>
                  </a:lnTo>
                  <a:lnTo>
                    <a:pt x="10673" y="508"/>
                  </a:lnTo>
                  <a:lnTo>
                    <a:pt x="106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3"/>
            <p:cNvSpPr/>
            <p:nvPr/>
          </p:nvSpPr>
          <p:spPr>
            <a:xfrm>
              <a:off x="5052374" y="3203828"/>
              <a:ext cx="330304" cy="12901"/>
            </a:xfrm>
            <a:custGeom>
              <a:avLst/>
              <a:gdLst/>
              <a:ahLst/>
              <a:cxnLst/>
              <a:rect l="l" t="t" r="r" b="b"/>
              <a:pathLst>
                <a:path w="9755" h="381" extrusionOk="0">
                  <a:moveTo>
                    <a:pt x="1" y="0"/>
                  </a:moveTo>
                  <a:lnTo>
                    <a:pt x="1" y="380"/>
                  </a:lnTo>
                  <a:lnTo>
                    <a:pt x="9755" y="380"/>
                  </a:lnTo>
                  <a:lnTo>
                    <a:pt x="975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3"/>
            <p:cNvSpPr/>
            <p:nvPr/>
          </p:nvSpPr>
          <p:spPr>
            <a:xfrm>
              <a:off x="5052374" y="3233862"/>
              <a:ext cx="319605" cy="13950"/>
            </a:xfrm>
            <a:custGeom>
              <a:avLst/>
              <a:gdLst/>
              <a:ahLst/>
              <a:cxnLst/>
              <a:rect l="l" t="t" r="r" b="b"/>
              <a:pathLst>
                <a:path w="9439" h="412" extrusionOk="0">
                  <a:moveTo>
                    <a:pt x="1" y="0"/>
                  </a:moveTo>
                  <a:lnTo>
                    <a:pt x="1" y="412"/>
                  </a:lnTo>
                  <a:lnTo>
                    <a:pt x="9438" y="412"/>
                  </a:lnTo>
                  <a:lnTo>
                    <a:pt x="943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3"/>
            <p:cNvSpPr/>
            <p:nvPr/>
          </p:nvSpPr>
          <p:spPr>
            <a:xfrm>
              <a:off x="5052374" y="3264946"/>
              <a:ext cx="291704" cy="12901"/>
            </a:xfrm>
            <a:custGeom>
              <a:avLst/>
              <a:gdLst/>
              <a:ahLst/>
              <a:cxnLst/>
              <a:rect l="l" t="t" r="r" b="b"/>
              <a:pathLst>
                <a:path w="8615" h="381" extrusionOk="0">
                  <a:moveTo>
                    <a:pt x="1" y="0"/>
                  </a:moveTo>
                  <a:lnTo>
                    <a:pt x="1" y="381"/>
                  </a:lnTo>
                  <a:lnTo>
                    <a:pt x="8615" y="381"/>
                  </a:lnTo>
                  <a:lnTo>
                    <a:pt x="861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3"/>
            <p:cNvSpPr/>
            <p:nvPr/>
          </p:nvSpPr>
          <p:spPr>
            <a:xfrm>
              <a:off x="5052374" y="3294980"/>
              <a:ext cx="273487" cy="13950"/>
            </a:xfrm>
            <a:custGeom>
              <a:avLst/>
              <a:gdLst/>
              <a:ahLst/>
              <a:cxnLst/>
              <a:rect l="l" t="t" r="r" b="b"/>
              <a:pathLst>
                <a:path w="8077" h="412" extrusionOk="0">
                  <a:moveTo>
                    <a:pt x="1" y="0"/>
                  </a:moveTo>
                  <a:lnTo>
                    <a:pt x="1" y="412"/>
                  </a:lnTo>
                  <a:lnTo>
                    <a:pt x="8076" y="412"/>
                  </a:lnTo>
                  <a:lnTo>
                    <a:pt x="807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3"/>
            <p:cNvSpPr/>
            <p:nvPr/>
          </p:nvSpPr>
          <p:spPr>
            <a:xfrm>
              <a:off x="5052374" y="3326063"/>
              <a:ext cx="256320" cy="12901"/>
            </a:xfrm>
            <a:custGeom>
              <a:avLst/>
              <a:gdLst/>
              <a:ahLst/>
              <a:cxnLst/>
              <a:rect l="l" t="t" r="r" b="b"/>
              <a:pathLst>
                <a:path w="7570" h="381" extrusionOk="0">
                  <a:moveTo>
                    <a:pt x="1" y="1"/>
                  </a:moveTo>
                  <a:lnTo>
                    <a:pt x="1" y="381"/>
                  </a:lnTo>
                  <a:lnTo>
                    <a:pt x="7570" y="381"/>
                  </a:lnTo>
                  <a:lnTo>
                    <a:pt x="757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3"/>
            <p:cNvSpPr/>
            <p:nvPr/>
          </p:nvSpPr>
          <p:spPr>
            <a:xfrm>
              <a:off x="5052374" y="3356097"/>
              <a:ext cx="235970" cy="13984"/>
            </a:xfrm>
            <a:custGeom>
              <a:avLst/>
              <a:gdLst/>
              <a:ahLst/>
              <a:cxnLst/>
              <a:rect l="l" t="t" r="r" b="b"/>
              <a:pathLst>
                <a:path w="6969" h="413" extrusionOk="0">
                  <a:moveTo>
                    <a:pt x="1" y="0"/>
                  </a:moveTo>
                  <a:lnTo>
                    <a:pt x="1" y="412"/>
                  </a:lnTo>
                  <a:lnTo>
                    <a:pt x="6968" y="412"/>
                  </a:lnTo>
                  <a:lnTo>
                    <a:pt x="696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3"/>
            <p:cNvSpPr/>
            <p:nvPr/>
          </p:nvSpPr>
          <p:spPr>
            <a:xfrm>
              <a:off x="4721054" y="3118027"/>
              <a:ext cx="279887" cy="264921"/>
            </a:xfrm>
            <a:custGeom>
              <a:avLst/>
              <a:gdLst/>
              <a:ahLst/>
              <a:cxnLst/>
              <a:rect l="l" t="t" r="r" b="b"/>
              <a:pathLst>
                <a:path w="8266" h="7824" extrusionOk="0">
                  <a:moveTo>
                    <a:pt x="855" y="1"/>
                  </a:moveTo>
                  <a:cubicBezTo>
                    <a:pt x="380" y="1"/>
                    <a:pt x="0" y="413"/>
                    <a:pt x="0" y="951"/>
                  </a:cubicBezTo>
                  <a:lnTo>
                    <a:pt x="0" y="6873"/>
                  </a:lnTo>
                  <a:cubicBezTo>
                    <a:pt x="0" y="7411"/>
                    <a:pt x="380" y="7823"/>
                    <a:pt x="855" y="7823"/>
                  </a:cubicBezTo>
                  <a:lnTo>
                    <a:pt x="7411" y="7823"/>
                  </a:lnTo>
                  <a:cubicBezTo>
                    <a:pt x="7886" y="7823"/>
                    <a:pt x="8266" y="7411"/>
                    <a:pt x="8266" y="6873"/>
                  </a:cubicBezTo>
                  <a:lnTo>
                    <a:pt x="8266" y="5606"/>
                  </a:lnTo>
                  <a:lnTo>
                    <a:pt x="8266" y="951"/>
                  </a:lnTo>
                  <a:cubicBezTo>
                    <a:pt x="8266" y="413"/>
                    <a:pt x="7886" y="1"/>
                    <a:pt x="7411" y="1"/>
                  </a:cubicBez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3"/>
            <p:cNvSpPr/>
            <p:nvPr/>
          </p:nvSpPr>
          <p:spPr>
            <a:xfrm>
              <a:off x="4722104" y="3118027"/>
              <a:ext cx="278837" cy="65451"/>
            </a:xfrm>
            <a:custGeom>
              <a:avLst/>
              <a:gdLst/>
              <a:ahLst/>
              <a:cxnLst/>
              <a:rect l="l" t="t" r="r" b="b"/>
              <a:pathLst>
                <a:path w="8235" h="1933" extrusionOk="0">
                  <a:moveTo>
                    <a:pt x="729" y="1"/>
                  </a:moveTo>
                  <a:cubicBezTo>
                    <a:pt x="318" y="1"/>
                    <a:pt x="1" y="318"/>
                    <a:pt x="1" y="729"/>
                  </a:cubicBezTo>
                  <a:lnTo>
                    <a:pt x="1" y="1933"/>
                  </a:lnTo>
                  <a:lnTo>
                    <a:pt x="8235" y="1933"/>
                  </a:lnTo>
                  <a:lnTo>
                    <a:pt x="8235" y="729"/>
                  </a:lnTo>
                  <a:cubicBezTo>
                    <a:pt x="8235" y="318"/>
                    <a:pt x="7886" y="1"/>
                    <a:pt x="75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3"/>
            <p:cNvSpPr/>
            <p:nvPr/>
          </p:nvSpPr>
          <p:spPr>
            <a:xfrm>
              <a:off x="4756438" y="3099811"/>
              <a:ext cx="12901" cy="57934"/>
            </a:xfrm>
            <a:custGeom>
              <a:avLst/>
              <a:gdLst/>
              <a:ahLst/>
              <a:cxnLst/>
              <a:rect l="l" t="t" r="r" b="b"/>
              <a:pathLst>
                <a:path w="381" h="1711" extrusionOk="0">
                  <a:moveTo>
                    <a:pt x="190" y="0"/>
                  </a:moveTo>
                  <a:cubicBezTo>
                    <a:pt x="64" y="0"/>
                    <a:pt x="0" y="95"/>
                    <a:pt x="0" y="190"/>
                  </a:cubicBezTo>
                  <a:lnTo>
                    <a:pt x="0" y="1521"/>
                  </a:lnTo>
                  <a:cubicBezTo>
                    <a:pt x="0" y="1616"/>
                    <a:pt x="64" y="1711"/>
                    <a:pt x="190" y="1711"/>
                  </a:cubicBezTo>
                  <a:cubicBezTo>
                    <a:pt x="285" y="1711"/>
                    <a:pt x="380" y="1616"/>
                    <a:pt x="380" y="1521"/>
                  </a:cubicBezTo>
                  <a:lnTo>
                    <a:pt x="380" y="190"/>
                  </a:lnTo>
                  <a:cubicBezTo>
                    <a:pt x="380" y="95"/>
                    <a:pt x="285" y="0"/>
                    <a:pt x="19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3"/>
            <p:cNvSpPr/>
            <p:nvPr/>
          </p:nvSpPr>
          <p:spPr>
            <a:xfrm>
              <a:off x="4952656" y="3099811"/>
              <a:ext cx="13984" cy="57934"/>
            </a:xfrm>
            <a:custGeom>
              <a:avLst/>
              <a:gdLst/>
              <a:ahLst/>
              <a:cxnLst/>
              <a:rect l="l" t="t" r="r" b="b"/>
              <a:pathLst>
                <a:path w="413" h="1711" extrusionOk="0">
                  <a:moveTo>
                    <a:pt x="191" y="0"/>
                  </a:moveTo>
                  <a:cubicBezTo>
                    <a:pt x="96" y="0"/>
                    <a:pt x="1" y="95"/>
                    <a:pt x="1" y="190"/>
                  </a:cubicBezTo>
                  <a:lnTo>
                    <a:pt x="1" y="1521"/>
                  </a:lnTo>
                  <a:cubicBezTo>
                    <a:pt x="1" y="1616"/>
                    <a:pt x="96" y="1711"/>
                    <a:pt x="191" y="1711"/>
                  </a:cubicBezTo>
                  <a:cubicBezTo>
                    <a:pt x="317" y="1711"/>
                    <a:pt x="412" y="1616"/>
                    <a:pt x="412" y="1521"/>
                  </a:cubicBezTo>
                  <a:lnTo>
                    <a:pt x="412" y="190"/>
                  </a:lnTo>
                  <a:cubicBezTo>
                    <a:pt x="412" y="95"/>
                    <a:pt x="317" y="0"/>
                    <a:pt x="19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3"/>
            <p:cNvSpPr/>
            <p:nvPr/>
          </p:nvSpPr>
          <p:spPr>
            <a:xfrm>
              <a:off x="4751054" y="3225262"/>
              <a:ext cx="31151" cy="30068"/>
            </a:xfrm>
            <a:custGeom>
              <a:avLst/>
              <a:gdLst/>
              <a:ahLst/>
              <a:cxnLst/>
              <a:rect l="l" t="t" r="r" b="b"/>
              <a:pathLst>
                <a:path w="920" h="888" extrusionOk="0">
                  <a:moveTo>
                    <a:pt x="444" y="1"/>
                  </a:moveTo>
                  <a:cubicBezTo>
                    <a:pt x="223" y="1"/>
                    <a:pt x="1" y="191"/>
                    <a:pt x="1" y="444"/>
                  </a:cubicBezTo>
                  <a:cubicBezTo>
                    <a:pt x="1" y="666"/>
                    <a:pt x="223" y="887"/>
                    <a:pt x="444" y="887"/>
                  </a:cubicBezTo>
                  <a:cubicBezTo>
                    <a:pt x="698" y="887"/>
                    <a:pt x="888" y="666"/>
                    <a:pt x="888" y="444"/>
                  </a:cubicBezTo>
                  <a:cubicBezTo>
                    <a:pt x="919" y="191"/>
                    <a:pt x="698" y="1"/>
                    <a:pt x="44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3"/>
            <p:cNvSpPr/>
            <p:nvPr/>
          </p:nvSpPr>
          <p:spPr>
            <a:xfrm>
              <a:off x="4796088" y="3225262"/>
              <a:ext cx="30068" cy="30068"/>
            </a:xfrm>
            <a:custGeom>
              <a:avLst/>
              <a:gdLst/>
              <a:ahLst/>
              <a:cxnLst/>
              <a:rect l="l" t="t" r="r" b="b"/>
              <a:pathLst>
                <a:path w="888" h="888" extrusionOk="0">
                  <a:moveTo>
                    <a:pt x="444" y="1"/>
                  </a:moveTo>
                  <a:cubicBezTo>
                    <a:pt x="223" y="1"/>
                    <a:pt x="1" y="191"/>
                    <a:pt x="1" y="444"/>
                  </a:cubicBezTo>
                  <a:cubicBezTo>
                    <a:pt x="1" y="666"/>
                    <a:pt x="223" y="887"/>
                    <a:pt x="444" y="887"/>
                  </a:cubicBezTo>
                  <a:cubicBezTo>
                    <a:pt x="698" y="887"/>
                    <a:pt x="888" y="666"/>
                    <a:pt x="888" y="444"/>
                  </a:cubicBezTo>
                  <a:cubicBezTo>
                    <a:pt x="888"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3"/>
            <p:cNvSpPr/>
            <p:nvPr/>
          </p:nvSpPr>
          <p:spPr>
            <a:xfrm>
              <a:off x="4841155" y="3225262"/>
              <a:ext cx="30034" cy="30068"/>
            </a:xfrm>
            <a:custGeom>
              <a:avLst/>
              <a:gdLst/>
              <a:ahLst/>
              <a:cxnLst/>
              <a:rect l="l" t="t" r="r" b="b"/>
              <a:pathLst>
                <a:path w="887" h="888" extrusionOk="0">
                  <a:moveTo>
                    <a:pt x="443" y="1"/>
                  </a:moveTo>
                  <a:cubicBezTo>
                    <a:pt x="190" y="1"/>
                    <a:pt x="0" y="191"/>
                    <a:pt x="0" y="444"/>
                  </a:cubicBezTo>
                  <a:cubicBezTo>
                    <a:pt x="0" y="666"/>
                    <a:pt x="190" y="887"/>
                    <a:pt x="443" y="887"/>
                  </a:cubicBezTo>
                  <a:cubicBezTo>
                    <a:pt x="697" y="887"/>
                    <a:pt x="887" y="666"/>
                    <a:pt x="887" y="444"/>
                  </a:cubicBezTo>
                  <a:cubicBezTo>
                    <a:pt x="887" y="191"/>
                    <a:pt x="697" y="1"/>
                    <a:pt x="4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3"/>
            <p:cNvSpPr/>
            <p:nvPr/>
          </p:nvSpPr>
          <p:spPr>
            <a:xfrm>
              <a:off x="4886189" y="3225262"/>
              <a:ext cx="30034" cy="30068"/>
            </a:xfrm>
            <a:custGeom>
              <a:avLst/>
              <a:gdLst/>
              <a:ahLst/>
              <a:cxnLst/>
              <a:rect l="l" t="t" r="r" b="b"/>
              <a:pathLst>
                <a:path w="887" h="888" extrusionOk="0">
                  <a:moveTo>
                    <a:pt x="444" y="1"/>
                  </a:moveTo>
                  <a:cubicBezTo>
                    <a:pt x="190" y="1"/>
                    <a:pt x="0" y="191"/>
                    <a:pt x="0" y="444"/>
                  </a:cubicBezTo>
                  <a:cubicBezTo>
                    <a:pt x="0" y="666"/>
                    <a:pt x="190" y="887"/>
                    <a:pt x="444" y="887"/>
                  </a:cubicBezTo>
                  <a:cubicBezTo>
                    <a:pt x="697" y="887"/>
                    <a:pt x="887" y="666"/>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3"/>
            <p:cNvSpPr/>
            <p:nvPr/>
          </p:nvSpPr>
          <p:spPr>
            <a:xfrm>
              <a:off x="4931223" y="3225262"/>
              <a:ext cx="30068" cy="30068"/>
            </a:xfrm>
            <a:custGeom>
              <a:avLst/>
              <a:gdLst/>
              <a:ahLst/>
              <a:cxnLst/>
              <a:rect l="l" t="t" r="r" b="b"/>
              <a:pathLst>
                <a:path w="888" h="888" extrusionOk="0">
                  <a:moveTo>
                    <a:pt x="444" y="1"/>
                  </a:moveTo>
                  <a:cubicBezTo>
                    <a:pt x="190" y="1"/>
                    <a:pt x="0" y="191"/>
                    <a:pt x="0" y="444"/>
                  </a:cubicBezTo>
                  <a:cubicBezTo>
                    <a:pt x="0" y="666"/>
                    <a:pt x="190" y="887"/>
                    <a:pt x="444" y="887"/>
                  </a:cubicBezTo>
                  <a:cubicBezTo>
                    <a:pt x="697" y="887"/>
                    <a:pt x="887" y="666"/>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3"/>
            <p:cNvSpPr/>
            <p:nvPr/>
          </p:nvSpPr>
          <p:spPr>
            <a:xfrm>
              <a:off x="4751054" y="3269246"/>
              <a:ext cx="31151" cy="30034"/>
            </a:xfrm>
            <a:custGeom>
              <a:avLst/>
              <a:gdLst/>
              <a:ahLst/>
              <a:cxnLst/>
              <a:rect l="l" t="t" r="r" b="b"/>
              <a:pathLst>
                <a:path w="920" h="887" extrusionOk="0">
                  <a:moveTo>
                    <a:pt x="444" y="0"/>
                  </a:moveTo>
                  <a:cubicBezTo>
                    <a:pt x="223" y="0"/>
                    <a:pt x="1" y="190"/>
                    <a:pt x="1" y="444"/>
                  </a:cubicBezTo>
                  <a:cubicBezTo>
                    <a:pt x="1" y="665"/>
                    <a:pt x="223" y="887"/>
                    <a:pt x="444" y="887"/>
                  </a:cubicBezTo>
                  <a:cubicBezTo>
                    <a:pt x="698" y="887"/>
                    <a:pt x="888" y="665"/>
                    <a:pt x="888" y="444"/>
                  </a:cubicBezTo>
                  <a:cubicBezTo>
                    <a:pt x="919" y="190"/>
                    <a:pt x="698"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3"/>
            <p:cNvSpPr/>
            <p:nvPr/>
          </p:nvSpPr>
          <p:spPr>
            <a:xfrm>
              <a:off x="4796088" y="3269246"/>
              <a:ext cx="30068" cy="30034"/>
            </a:xfrm>
            <a:custGeom>
              <a:avLst/>
              <a:gdLst/>
              <a:ahLst/>
              <a:cxnLst/>
              <a:rect l="l" t="t" r="r" b="b"/>
              <a:pathLst>
                <a:path w="888" h="887" extrusionOk="0">
                  <a:moveTo>
                    <a:pt x="444" y="0"/>
                  </a:moveTo>
                  <a:cubicBezTo>
                    <a:pt x="223" y="0"/>
                    <a:pt x="1" y="190"/>
                    <a:pt x="1" y="444"/>
                  </a:cubicBezTo>
                  <a:cubicBezTo>
                    <a:pt x="1" y="665"/>
                    <a:pt x="223" y="887"/>
                    <a:pt x="444" y="887"/>
                  </a:cubicBezTo>
                  <a:cubicBezTo>
                    <a:pt x="698" y="887"/>
                    <a:pt x="888" y="665"/>
                    <a:pt x="888" y="444"/>
                  </a:cubicBezTo>
                  <a:cubicBezTo>
                    <a:pt x="888" y="190"/>
                    <a:pt x="698" y="0"/>
                    <a:pt x="44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3"/>
            <p:cNvSpPr/>
            <p:nvPr/>
          </p:nvSpPr>
          <p:spPr>
            <a:xfrm>
              <a:off x="4841155" y="3269246"/>
              <a:ext cx="30034" cy="30034"/>
            </a:xfrm>
            <a:custGeom>
              <a:avLst/>
              <a:gdLst/>
              <a:ahLst/>
              <a:cxnLst/>
              <a:rect l="l" t="t" r="r" b="b"/>
              <a:pathLst>
                <a:path w="887" h="887" extrusionOk="0">
                  <a:moveTo>
                    <a:pt x="443" y="0"/>
                  </a:moveTo>
                  <a:cubicBezTo>
                    <a:pt x="190" y="0"/>
                    <a:pt x="0" y="190"/>
                    <a:pt x="0" y="444"/>
                  </a:cubicBezTo>
                  <a:cubicBezTo>
                    <a:pt x="0" y="665"/>
                    <a:pt x="190" y="887"/>
                    <a:pt x="443" y="887"/>
                  </a:cubicBezTo>
                  <a:cubicBezTo>
                    <a:pt x="697" y="887"/>
                    <a:pt x="887" y="665"/>
                    <a:pt x="887" y="444"/>
                  </a:cubicBezTo>
                  <a:cubicBezTo>
                    <a:pt x="887" y="190"/>
                    <a:pt x="697" y="0"/>
                    <a:pt x="44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3"/>
            <p:cNvSpPr/>
            <p:nvPr/>
          </p:nvSpPr>
          <p:spPr>
            <a:xfrm>
              <a:off x="4886189" y="3269246"/>
              <a:ext cx="30034" cy="30034"/>
            </a:xfrm>
            <a:custGeom>
              <a:avLst/>
              <a:gdLst/>
              <a:ahLst/>
              <a:cxnLst/>
              <a:rect l="l" t="t" r="r" b="b"/>
              <a:pathLst>
                <a:path w="887" h="887" extrusionOk="0">
                  <a:moveTo>
                    <a:pt x="444" y="0"/>
                  </a:moveTo>
                  <a:cubicBezTo>
                    <a:pt x="190" y="0"/>
                    <a:pt x="0" y="190"/>
                    <a:pt x="0" y="444"/>
                  </a:cubicBezTo>
                  <a:cubicBezTo>
                    <a:pt x="0" y="665"/>
                    <a:pt x="190" y="887"/>
                    <a:pt x="444" y="887"/>
                  </a:cubicBezTo>
                  <a:cubicBezTo>
                    <a:pt x="697" y="887"/>
                    <a:pt x="887" y="665"/>
                    <a:pt x="887" y="444"/>
                  </a:cubicBezTo>
                  <a:cubicBezTo>
                    <a:pt x="887" y="190"/>
                    <a:pt x="697"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3"/>
            <p:cNvSpPr/>
            <p:nvPr/>
          </p:nvSpPr>
          <p:spPr>
            <a:xfrm>
              <a:off x="4931223" y="3269246"/>
              <a:ext cx="30068" cy="30034"/>
            </a:xfrm>
            <a:custGeom>
              <a:avLst/>
              <a:gdLst/>
              <a:ahLst/>
              <a:cxnLst/>
              <a:rect l="l" t="t" r="r" b="b"/>
              <a:pathLst>
                <a:path w="888" h="887" extrusionOk="0">
                  <a:moveTo>
                    <a:pt x="444" y="0"/>
                  </a:moveTo>
                  <a:cubicBezTo>
                    <a:pt x="190" y="0"/>
                    <a:pt x="0" y="190"/>
                    <a:pt x="0" y="444"/>
                  </a:cubicBezTo>
                  <a:cubicBezTo>
                    <a:pt x="0" y="665"/>
                    <a:pt x="190" y="887"/>
                    <a:pt x="444" y="887"/>
                  </a:cubicBezTo>
                  <a:cubicBezTo>
                    <a:pt x="697" y="887"/>
                    <a:pt x="887" y="665"/>
                    <a:pt x="887" y="444"/>
                  </a:cubicBezTo>
                  <a:cubicBezTo>
                    <a:pt x="887" y="190"/>
                    <a:pt x="697"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3"/>
            <p:cNvSpPr/>
            <p:nvPr/>
          </p:nvSpPr>
          <p:spPr>
            <a:xfrm>
              <a:off x="4751054" y="3313196"/>
              <a:ext cx="31151" cy="30068"/>
            </a:xfrm>
            <a:custGeom>
              <a:avLst/>
              <a:gdLst/>
              <a:ahLst/>
              <a:cxnLst/>
              <a:rect l="l" t="t" r="r" b="b"/>
              <a:pathLst>
                <a:path w="920" h="888" extrusionOk="0">
                  <a:moveTo>
                    <a:pt x="444" y="1"/>
                  </a:moveTo>
                  <a:cubicBezTo>
                    <a:pt x="223" y="1"/>
                    <a:pt x="1" y="191"/>
                    <a:pt x="1" y="444"/>
                  </a:cubicBezTo>
                  <a:cubicBezTo>
                    <a:pt x="1" y="697"/>
                    <a:pt x="223" y="887"/>
                    <a:pt x="444" y="887"/>
                  </a:cubicBezTo>
                  <a:cubicBezTo>
                    <a:pt x="698" y="887"/>
                    <a:pt x="888" y="697"/>
                    <a:pt x="888" y="444"/>
                  </a:cubicBezTo>
                  <a:cubicBezTo>
                    <a:pt x="919"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3"/>
            <p:cNvSpPr/>
            <p:nvPr/>
          </p:nvSpPr>
          <p:spPr>
            <a:xfrm>
              <a:off x="4796088" y="3313196"/>
              <a:ext cx="30068" cy="30068"/>
            </a:xfrm>
            <a:custGeom>
              <a:avLst/>
              <a:gdLst/>
              <a:ahLst/>
              <a:cxnLst/>
              <a:rect l="l" t="t" r="r" b="b"/>
              <a:pathLst>
                <a:path w="888" h="888" extrusionOk="0">
                  <a:moveTo>
                    <a:pt x="444" y="1"/>
                  </a:moveTo>
                  <a:cubicBezTo>
                    <a:pt x="223" y="1"/>
                    <a:pt x="1" y="191"/>
                    <a:pt x="1" y="444"/>
                  </a:cubicBezTo>
                  <a:cubicBezTo>
                    <a:pt x="1" y="697"/>
                    <a:pt x="223" y="887"/>
                    <a:pt x="444" y="887"/>
                  </a:cubicBezTo>
                  <a:cubicBezTo>
                    <a:pt x="698" y="887"/>
                    <a:pt x="888" y="697"/>
                    <a:pt x="888" y="444"/>
                  </a:cubicBezTo>
                  <a:cubicBezTo>
                    <a:pt x="888"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3"/>
            <p:cNvSpPr/>
            <p:nvPr/>
          </p:nvSpPr>
          <p:spPr>
            <a:xfrm>
              <a:off x="4841155" y="3313196"/>
              <a:ext cx="30034" cy="30068"/>
            </a:xfrm>
            <a:custGeom>
              <a:avLst/>
              <a:gdLst/>
              <a:ahLst/>
              <a:cxnLst/>
              <a:rect l="l" t="t" r="r" b="b"/>
              <a:pathLst>
                <a:path w="887" h="888" extrusionOk="0">
                  <a:moveTo>
                    <a:pt x="443" y="1"/>
                  </a:moveTo>
                  <a:cubicBezTo>
                    <a:pt x="190" y="1"/>
                    <a:pt x="0" y="191"/>
                    <a:pt x="0" y="444"/>
                  </a:cubicBezTo>
                  <a:cubicBezTo>
                    <a:pt x="0" y="697"/>
                    <a:pt x="190" y="887"/>
                    <a:pt x="443" y="887"/>
                  </a:cubicBezTo>
                  <a:cubicBezTo>
                    <a:pt x="697" y="887"/>
                    <a:pt x="887" y="697"/>
                    <a:pt x="887" y="444"/>
                  </a:cubicBezTo>
                  <a:cubicBezTo>
                    <a:pt x="887" y="191"/>
                    <a:pt x="697" y="1"/>
                    <a:pt x="4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3"/>
            <p:cNvSpPr/>
            <p:nvPr/>
          </p:nvSpPr>
          <p:spPr>
            <a:xfrm>
              <a:off x="4886189" y="3313196"/>
              <a:ext cx="30034" cy="30068"/>
            </a:xfrm>
            <a:custGeom>
              <a:avLst/>
              <a:gdLst/>
              <a:ahLst/>
              <a:cxnLst/>
              <a:rect l="l" t="t" r="r" b="b"/>
              <a:pathLst>
                <a:path w="887" h="888" extrusionOk="0">
                  <a:moveTo>
                    <a:pt x="444" y="1"/>
                  </a:moveTo>
                  <a:cubicBezTo>
                    <a:pt x="190" y="1"/>
                    <a:pt x="0" y="191"/>
                    <a:pt x="0" y="444"/>
                  </a:cubicBezTo>
                  <a:cubicBezTo>
                    <a:pt x="0" y="697"/>
                    <a:pt x="190" y="887"/>
                    <a:pt x="444" y="887"/>
                  </a:cubicBezTo>
                  <a:cubicBezTo>
                    <a:pt x="697" y="887"/>
                    <a:pt x="887" y="697"/>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3"/>
            <p:cNvSpPr/>
            <p:nvPr/>
          </p:nvSpPr>
          <p:spPr>
            <a:xfrm>
              <a:off x="4931223" y="3313196"/>
              <a:ext cx="30068" cy="30068"/>
            </a:xfrm>
            <a:custGeom>
              <a:avLst/>
              <a:gdLst/>
              <a:ahLst/>
              <a:cxnLst/>
              <a:rect l="l" t="t" r="r" b="b"/>
              <a:pathLst>
                <a:path w="888" h="888" extrusionOk="0">
                  <a:moveTo>
                    <a:pt x="444" y="1"/>
                  </a:moveTo>
                  <a:cubicBezTo>
                    <a:pt x="190" y="1"/>
                    <a:pt x="0" y="191"/>
                    <a:pt x="0" y="444"/>
                  </a:cubicBezTo>
                  <a:cubicBezTo>
                    <a:pt x="0" y="697"/>
                    <a:pt x="190" y="887"/>
                    <a:pt x="444" y="887"/>
                  </a:cubicBezTo>
                  <a:cubicBezTo>
                    <a:pt x="697" y="887"/>
                    <a:pt x="887" y="697"/>
                    <a:pt x="887" y="444"/>
                  </a:cubicBezTo>
                  <a:cubicBezTo>
                    <a:pt x="887" y="191"/>
                    <a:pt x="697" y="1"/>
                    <a:pt x="44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3"/>
            <p:cNvSpPr/>
            <p:nvPr/>
          </p:nvSpPr>
          <p:spPr>
            <a:xfrm>
              <a:off x="4069080" y="2549721"/>
              <a:ext cx="692742" cy="664875"/>
            </a:xfrm>
            <a:custGeom>
              <a:avLst/>
              <a:gdLst/>
              <a:ahLst/>
              <a:cxnLst/>
              <a:rect l="l" t="t" r="r" b="b"/>
              <a:pathLst>
                <a:path w="20459" h="19636" extrusionOk="0">
                  <a:moveTo>
                    <a:pt x="15106" y="0"/>
                  </a:moveTo>
                  <a:cubicBezTo>
                    <a:pt x="14093" y="0"/>
                    <a:pt x="13238" y="824"/>
                    <a:pt x="13238" y="1869"/>
                  </a:cubicBezTo>
                  <a:cubicBezTo>
                    <a:pt x="13238" y="2344"/>
                    <a:pt x="13428" y="2756"/>
                    <a:pt x="13713" y="3104"/>
                  </a:cubicBezTo>
                  <a:lnTo>
                    <a:pt x="10831" y="7728"/>
                  </a:lnTo>
                  <a:lnTo>
                    <a:pt x="10609" y="9628"/>
                  </a:lnTo>
                  <a:lnTo>
                    <a:pt x="8266" y="9818"/>
                  </a:lnTo>
                  <a:lnTo>
                    <a:pt x="3389" y="11496"/>
                  </a:lnTo>
                  <a:cubicBezTo>
                    <a:pt x="3072" y="10989"/>
                    <a:pt x="2502" y="10641"/>
                    <a:pt x="1869" y="10641"/>
                  </a:cubicBezTo>
                  <a:cubicBezTo>
                    <a:pt x="824" y="10641"/>
                    <a:pt x="0" y="11464"/>
                    <a:pt x="0" y="12478"/>
                  </a:cubicBezTo>
                  <a:cubicBezTo>
                    <a:pt x="0" y="13491"/>
                    <a:pt x="824" y="14346"/>
                    <a:pt x="1869" y="14346"/>
                  </a:cubicBezTo>
                  <a:cubicBezTo>
                    <a:pt x="2882" y="14346"/>
                    <a:pt x="3706" y="13491"/>
                    <a:pt x="3706" y="12478"/>
                  </a:cubicBezTo>
                  <a:cubicBezTo>
                    <a:pt x="3706" y="12478"/>
                    <a:pt x="3706" y="12446"/>
                    <a:pt x="3706" y="12446"/>
                  </a:cubicBezTo>
                  <a:lnTo>
                    <a:pt x="8488" y="10799"/>
                  </a:lnTo>
                  <a:lnTo>
                    <a:pt x="10514" y="10641"/>
                  </a:lnTo>
                  <a:lnTo>
                    <a:pt x="10356" y="11971"/>
                  </a:lnTo>
                  <a:lnTo>
                    <a:pt x="11243" y="16215"/>
                  </a:lnTo>
                  <a:cubicBezTo>
                    <a:pt x="10704" y="16563"/>
                    <a:pt x="10356" y="17133"/>
                    <a:pt x="10356" y="17798"/>
                  </a:cubicBezTo>
                  <a:cubicBezTo>
                    <a:pt x="10356" y="18812"/>
                    <a:pt x="11211" y="19635"/>
                    <a:pt x="12225" y="19635"/>
                  </a:cubicBezTo>
                  <a:cubicBezTo>
                    <a:pt x="13238" y="19635"/>
                    <a:pt x="14061" y="18812"/>
                    <a:pt x="14061" y="17798"/>
                  </a:cubicBezTo>
                  <a:cubicBezTo>
                    <a:pt x="14061" y="16785"/>
                    <a:pt x="13238" y="15930"/>
                    <a:pt x="12225" y="15930"/>
                  </a:cubicBezTo>
                  <a:cubicBezTo>
                    <a:pt x="12193" y="15930"/>
                    <a:pt x="11370" y="11940"/>
                    <a:pt x="11370" y="11940"/>
                  </a:cubicBezTo>
                  <a:lnTo>
                    <a:pt x="11528" y="10546"/>
                  </a:lnTo>
                  <a:lnTo>
                    <a:pt x="13238" y="10419"/>
                  </a:lnTo>
                  <a:lnTo>
                    <a:pt x="16785" y="10799"/>
                  </a:lnTo>
                  <a:cubicBezTo>
                    <a:pt x="16975" y="11623"/>
                    <a:pt x="17703" y="12256"/>
                    <a:pt x="18590" y="12256"/>
                  </a:cubicBezTo>
                  <a:cubicBezTo>
                    <a:pt x="19604" y="12256"/>
                    <a:pt x="20459" y="11433"/>
                    <a:pt x="20459" y="10419"/>
                  </a:cubicBezTo>
                  <a:cubicBezTo>
                    <a:pt x="20459" y="9406"/>
                    <a:pt x="19604" y="8583"/>
                    <a:pt x="18590" y="8583"/>
                  </a:cubicBezTo>
                  <a:cubicBezTo>
                    <a:pt x="17798" y="8583"/>
                    <a:pt x="17102" y="9089"/>
                    <a:pt x="16848" y="9818"/>
                  </a:cubicBezTo>
                  <a:lnTo>
                    <a:pt x="13270" y="9406"/>
                  </a:lnTo>
                  <a:lnTo>
                    <a:pt x="11623" y="9533"/>
                  </a:lnTo>
                  <a:lnTo>
                    <a:pt x="11813" y="8044"/>
                  </a:lnTo>
                  <a:lnTo>
                    <a:pt x="14568" y="3611"/>
                  </a:lnTo>
                  <a:cubicBezTo>
                    <a:pt x="14726" y="3674"/>
                    <a:pt x="14916" y="3706"/>
                    <a:pt x="15106" y="3706"/>
                  </a:cubicBezTo>
                  <a:cubicBezTo>
                    <a:pt x="16120" y="3706"/>
                    <a:pt x="16943" y="2882"/>
                    <a:pt x="16943" y="1869"/>
                  </a:cubicBezTo>
                  <a:cubicBezTo>
                    <a:pt x="16943" y="824"/>
                    <a:pt x="16120" y="0"/>
                    <a:pt x="1510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3"/>
            <p:cNvSpPr/>
            <p:nvPr/>
          </p:nvSpPr>
          <p:spPr>
            <a:xfrm>
              <a:off x="4169881" y="2634439"/>
              <a:ext cx="206986" cy="201602"/>
            </a:xfrm>
            <a:custGeom>
              <a:avLst/>
              <a:gdLst/>
              <a:ahLst/>
              <a:cxnLst/>
              <a:rect l="l" t="t" r="r" b="b"/>
              <a:pathLst>
                <a:path w="6113" h="5954" extrusionOk="0">
                  <a:moveTo>
                    <a:pt x="1837" y="0"/>
                  </a:moveTo>
                  <a:cubicBezTo>
                    <a:pt x="824" y="0"/>
                    <a:pt x="0" y="824"/>
                    <a:pt x="0" y="1837"/>
                  </a:cubicBezTo>
                  <a:cubicBezTo>
                    <a:pt x="0" y="2850"/>
                    <a:pt x="824" y="3674"/>
                    <a:pt x="1837" y="3674"/>
                  </a:cubicBezTo>
                  <a:cubicBezTo>
                    <a:pt x="2185" y="3674"/>
                    <a:pt x="2502" y="3579"/>
                    <a:pt x="2787" y="3420"/>
                  </a:cubicBezTo>
                  <a:lnTo>
                    <a:pt x="5416" y="5954"/>
                  </a:lnTo>
                  <a:lnTo>
                    <a:pt x="6112" y="5226"/>
                  </a:lnTo>
                  <a:lnTo>
                    <a:pt x="3452" y="2692"/>
                  </a:lnTo>
                  <a:cubicBezTo>
                    <a:pt x="3611" y="2439"/>
                    <a:pt x="3674" y="2154"/>
                    <a:pt x="3674" y="1837"/>
                  </a:cubicBezTo>
                  <a:cubicBezTo>
                    <a:pt x="3674" y="824"/>
                    <a:pt x="2850"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3"/>
            <p:cNvSpPr/>
            <p:nvPr/>
          </p:nvSpPr>
          <p:spPr>
            <a:xfrm>
              <a:off x="4314632" y="2769540"/>
              <a:ext cx="211286" cy="210203"/>
            </a:xfrm>
            <a:custGeom>
              <a:avLst/>
              <a:gdLst/>
              <a:ahLst/>
              <a:cxnLst/>
              <a:rect l="l" t="t" r="r" b="b"/>
              <a:pathLst>
                <a:path w="6240" h="6208" extrusionOk="0">
                  <a:moveTo>
                    <a:pt x="3104" y="0"/>
                  </a:moveTo>
                  <a:cubicBezTo>
                    <a:pt x="1394" y="0"/>
                    <a:pt x="1" y="1394"/>
                    <a:pt x="1" y="3104"/>
                  </a:cubicBezTo>
                  <a:cubicBezTo>
                    <a:pt x="1" y="4846"/>
                    <a:pt x="1394" y="6208"/>
                    <a:pt x="3104" y="6208"/>
                  </a:cubicBezTo>
                  <a:cubicBezTo>
                    <a:pt x="4846" y="6208"/>
                    <a:pt x="6239" y="4846"/>
                    <a:pt x="6239" y="3104"/>
                  </a:cubicBezTo>
                  <a:cubicBezTo>
                    <a:pt x="6239" y="1394"/>
                    <a:pt x="4846" y="0"/>
                    <a:pt x="310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3"/>
            <p:cNvSpPr/>
            <p:nvPr/>
          </p:nvSpPr>
          <p:spPr>
            <a:xfrm>
              <a:off x="4931223" y="2645646"/>
              <a:ext cx="449322" cy="99278"/>
            </a:xfrm>
            <a:custGeom>
              <a:avLst/>
              <a:gdLst/>
              <a:ahLst/>
              <a:cxnLst/>
              <a:rect l="l" t="t" r="r" b="b"/>
              <a:pathLst>
                <a:path w="13270" h="2932" extrusionOk="0">
                  <a:moveTo>
                    <a:pt x="9462" y="0"/>
                  </a:moveTo>
                  <a:cubicBezTo>
                    <a:pt x="9347" y="0"/>
                    <a:pt x="9223" y="16"/>
                    <a:pt x="9089" y="49"/>
                  </a:cubicBezTo>
                  <a:cubicBezTo>
                    <a:pt x="8298" y="271"/>
                    <a:pt x="7886" y="841"/>
                    <a:pt x="7506" y="1379"/>
                  </a:cubicBezTo>
                  <a:cubicBezTo>
                    <a:pt x="7041" y="2092"/>
                    <a:pt x="6577" y="2774"/>
                    <a:pt x="5401" y="2774"/>
                  </a:cubicBezTo>
                  <a:cubicBezTo>
                    <a:pt x="5375" y="2774"/>
                    <a:pt x="5348" y="2773"/>
                    <a:pt x="5321" y="2773"/>
                  </a:cubicBezTo>
                  <a:cubicBezTo>
                    <a:pt x="4117" y="2741"/>
                    <a:pt x="3262" y="2266"/>
                    <a:pt x="2439" y="1791"/>
                  </a:cubicBezTo>
                  <a:cubicBezTo>
                    <a:pt x="1679" y="1348"/>
                    <a:pt x="950" y="936"/>
                    <a:pt x="0" y="936"/>
                  </a:cubicBezTo>
                  <a:lnTo>
                    <a:pt x="0" y="1094"/>
                  </a:lnTo>
                  <a:cubicBezTo>
                    <a:pt x="887" y="1094"/>
                    <a:pt x="1615" y="1506"/>
                    <a:pt x="2375" y="1949"/>
                  </a:cubicBezTo>
                  <a:cubicBezTo>
                    <a:pt x="3199" y="2424"/>
                    <a:pt x="4086" y="2931"/>
                    <a:pt x="5289" y="2931"/>
                  </a:cubicBezTo>
                  <a:lnTo>
                    <a:pt x="5352" y="2931"/>
                  </a:lnTo>
                  <a:cubicBezTo>
                    <a:pt x="6682" y="2931"/>
                    <a:pt x="7157" y="2203"/>
                    <a:pt x="7664" y="1474"/>
                  </a:cubicBezTo>
                  <a:cubicBezTo>
                    <a:pt x="8013" y="936"/>
                    <a:pt x="8393" y="398"/>
                    <a:pt x="9121" y="208"/>
                  </a:cubicBezTo>
                  <a:cubicBezTo>
                    <a:pt x="9237" y="179"/>
                    <a:pt x="9344" y="165"/>
                    <a:pt x="9445" y="165"/>
                  </a:cubicBezTo>
                  <a:cubicBezTo>
                    <a:pt x="10008" y="165"/>
                    <a:pt x="10365" y="584"/>
                    <a:pt x="10768" y="1094"/>
                  </a:cubicBezTo>
                  <a:cubicBezTo>
                    <a:pt x="11338" y="1759"/>
                    <a:pt x="11940" y="2519"/>
                    <a:pt x="13270" y="2551"/>
                  </a:cubicBezTo>
                  <a:lnTo>
                    <a:pt x="13270" y="2393"/>
                  </a:lnTo>
                  <a:cubicBezTo>
                    <a:pt x="12035" y="2361"/>
                    <a:pt x="11433" y="1633"/>
                    <a:pt x="10926" y="999"/>
                  </a:cubicBezTo>
                  <a:cubicBezTo>
                    <a:pt x="10496" y="488"/>
                    <a:pt x="10111" y="0"/>
                    <a:pt x="946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3"/>
            <p:cNvSpPr/>
            <p:nvPr/>
          </p:nvSpPr>
          <p:spPr>
            <a:xfrm>
              <a:off x="4931223" y="2589405"/>
              <a:ext cx="450406" cy="160869"/>
            </a:xfrm>
            <a:custGeom>
              <a:avLst/>
              <a:gdLst/>
              <a:ahLst/>
              <a:cxnLst/>
              <a:rect l="l" t="t" r="r" b="b"/>
              <a:pathLst>
                <a:path w="13302" h="4751" extrusionOk="0">
                  <a:moveTo>
                    <a:pt x="4972" y="0"/>
                  </a:moveTo>
                  <a:cubicBezTo>
                    <a:pt x="3547" y="0"/>
                    <a:pt x="2660" y="1235"/>
                    <a:pt x="1900" y="2344"/>
                  </a:cubicBezTo>
                  <a:cubicBezTo>
                    <a:pt x="1299" y="3230"/>
                    <a:pt x="729" y="4054"/>
                    <a:pt x="0" y="4054"/>
                  </a:cubicBezTo>
                  <a:lnTo>
                    <a:pt x="0" y="4212"/>
                  </a:lnTo>
                  <a:cubicBezTo>
                    <a:pt x="824" y="4212"/>
                    <a:pt x="1425" y="3357"/>
                    <a:pt x="2059" y="2439"/>
                  </a:cubicBezTo>
                  <a:cubicBezTo>
                    <a:pt x="2787" y="1362"/>
                    <a:pt x="3642" y="158"/>
                    <a:pt x="4972" y="158"/>
                  </a:cubicBezTo>
                  <a:cubicBezTo>
                    <a:pt x="6271" y="158"/>
                    <a:pt x="6809" y="1394"/>
                    <a:pt x="7348" y="2597"/>
                  </a:cubicBezTo>
                  <a:cubicBezTo>
                    <a:pt x="7854" y="3705"/>
                    <a:pt x="8298" y="4750"/>
                    <a:pt x="9343" y="4750"/>
                  </a:cubicBezTo>
                  <a:cubicBezTo>
                    <a:pt x="10388" y="4750"/>
                    <a:pt x="10863" y="4275"/>
                    <a:pt x="11306" y="3800"/>
                  </a:cubicBezTo>
                  <a:cubicBezTo>
                    <a:pt x="11781" y="3294"/>
                    <a:pt x="12225" y="2819"/>
                    <a:pt x="13301" y="2819"/>
                  </a:cubicBezTo>
                  <a:lnTo>
                    <a:pt x="13301" y="2660"/>
                  </a:lnTo>
                  <a:cubicBezTo>
                    <a:pt x="12130" y="2660"/>
                    <a:pt x="11654" y="3167"/>
                    <a:pt x="11179" y="3674"/>
                  </a:cubicBezTo>
                  <a:cubicBezTo>
                    <a:pt x="10736" y="4149"/>
                    <a:pt x="10324" y="4592"/>
                    <a:pt x="9343" y="4592"/>
                  </a:cubicBezTo>
                  <a:cubicBezTo>
                    <a:pt x="8424" y="4592"/>
                    <a:pt x="7981" y="3579"/>
                    <a:pt x="7506" y="2534"/>
                  </a:cubicBezTo>
                  <a:cubicBezTo>
                    <a:pt x="6936" y="1299"/>
                    <a:pt x="6366" y="0"/>
                    <a:pt x="497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3"/>
            <p:cNvSpPr/>
            <p:nvPr/>
          </p:nvSpPr>
          <p:spPr>
            <a:xfrm>
              <a:off x="4928006" y="2564721"/>
              <a:ext cx="3251" cy="229503"/>
            </a:xfrm>
            <a:custGeom>
              <a:avLst/>
              <a:gdLst/>
              <a:ahLst/>
              <a:cxnLst/>
              <a:rect l="l" t="t" r="r" b="b"/>
              <a:pathLst>
                <a:path w="96" h="6778" extrusionOk="0">
                  <a:moveTo>
                    <a:pt x="0" y="1"/>
                  </a:moveTo>
                  <a:lnTo>
                    <a:pt x="0" y="6778"/>
                  </a:lnTo>
                  <a:lnTo>
                    <a:pt x="95" y="6778"/>
                  </a:lnTo>
                  <a:lnTo>
                    <a:pt x="9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3"/>
            <p:cNvSpPr/>
            <p:nvPr/>
          </p:nvSpPr>
          <p:spPr>
            <a:xfrm>
              <a:off x="5379428" y="2564721"/>
              <a:ext cx="3251" cy="229503"/>
            </a:xfrm>
            <a:custGeom>
              <a:avLst/>
              <a:gdLst/>
              <a:ahLst/>
              <a:cxnLst/>
              <a:rect l="l" t="t" r="r" b="b"/>
              <a:pathLst>
                <a:path w="96" h="6778" extrusionOk="0">
                  <a:moveTo>
                    <a:pt x="1" y="1"/>
                  </a:moveTo>
                  <a:lnTo>
                    <a:pt x="1" y="6778"/>
                  </a:lnTo>
                  <a:lnTo>
                    <a:pt x="96" y="6778"/>
                  </a:lnTo>
                  <a:lnTo>
                    <a:pt x="9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3"/>
            <p:cNvSpPr/>
            <p:nvPr/>
          </p:nvSpPr>
          <p:spPr>
            <a:xfrm>
              <a:off x="4928006" y="2792057"/>
              <a:ext cx="454672" cy="3251"/>
            </a:xfrm>
            <a:custGeom>
              <a:avLst/>
              <a:gdLst/>
              <a:ahLst/>
              <a:cxnLst/>
              <a:rect l="l" t="t" r="r" b="b"/>
              <a:pathLst>
                <a:path w="13428" h="96" extrusionOk="0">
                  <a:moveTo>
                    <a:pt x="0" y="1"/>
                  </a:moveTo>
                  <a:lnTo>
                    <a:pt x="0" y="96"/>
                  </a:lnTo>
                  <a:lnTo>
                    <a:pt x="13428" y="96"/>
                  </a:lnTo>
                  <a:lnTo>
                    <a:pt x="1342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3"/>
            <p:cNvSpPr/>
            <p:nvPr/>
          </p:nvSpPr>
          <p:spPr>
            <a:xfrm>
              <a:off x="3990795" y="2422103"/>
              <a:ext cx="1493768" cy="1051962"/>
            </a:xfrm>
            <a:custGeom>
              <a:avLst/>
              <a:gdLst/>
              <a:ahLst/>
              <a:cxnLst/>
              <a:rect l="l" t="t" r="r" b="b"/>
              <a:pathLst>
                <a:path w="44116" h="31068" extrusionOk="0">
                  <a:moveTo>
                    <a:pt x="41392" y="222"/>
                  </a:moveTo>
                  <a:cubicBezTo>
                    <a:pt x="42057" y="222"/>
                    <a:pt x="42690" y="476"/>
                    <a:pt x="43165" y="951"/>
                  </a:cubicBezTo>
                  <a:cubicBezTo>
                    <a:pt x="43640" y="1458"/>
                    <a:pt x="43894" y="2091"/>
                    <a:pt x="43894" y="2756"/>
                  </a:cubicBezTo>
                  <a:lnTo>
                    <a:pt x="43799" y="28851"/>
                  </a:lnTo>
                  <a:cubicBezTo>
                    <a:pt x="43799" y="29389"/>
                    <a:pt x="43640" y="29928"/>
                    <a:pt x="43292" y="30371"/>
                  </a:cubicBezTo>
                  <a:cubicBezTo>
                    <a:pt x="42849" y="30688"/>
                    <a:pt x="42342" y="30878"/>
                    <a:pt x="41804" y="30878"/>
                  </a:cubicBezTo>
                  <a:lnTo>
                    <a:pt x="2724" y="30878"/>
                  </a:lnTo>
                  <a:cubicBezTo>
                    <a:pt x="2059" y="30878"/>
                    <a:pt x="1426" y="30593"/>
                    <a:pt x="951" y="30118"/>
                  </a:cubicBezTo>
                  <a:cubicBezTo>
                    <a:pt x="476" y="29643"/>
                    <a:pt x="222" y="29009"/>
                    <a:pt x="222" y="28344"/>
                  </a:cubicBezTo>
                  <a:lnTo>
                    <a:pt x="317" y="2249"/>
                  </a:lnTo>
                  <a:cubicBezTo>
                    <a:pt x="317" y="1711"/>
                    <a:pt x="476" y="1172"/>
                    <a:pt x="792" y="729"/>
                  </a:cubicBezTo>
                  <a:cubicBezTo>
                    <a:pt x="1236" y="412"/>
                    <a:pt x="1774" y="222"/>
                    <a:pt x="2312" y="222"/>
                  </a:cubicBezTo>
                  <a:close/>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3"/>
            <p:cNvSpPr/>
            <p:nvPr/>
          </p:nvSpPr>
          <p:spPr>
            <a:xfrm>
              <a:off x="4889406" y="3318546"/>
              <a:ext cx="1345766" cy="995145"/>
            </a:xfrm>
            <a:custGeom>
              <a:avLst/>
              <a:gdLst/>
              <a:ahLst/>
              <a:cxnLst/>
              <a:rect l="l" t="t" r="r" b="b"/>
              <a:pathLst>
                <a:path w="39745" h="29390" extrusionOk="0">
                  <a:moveTo>
                    <a:pt x="2090" y="1"/>
                  </a:moveTo>
                  <a:cubicBezTo>
                    <a:pt x="1520" y="1"/>
                    <a:pt x="1014" y="191"/>
                    <a:pt x="602" y="539"/>
                  </a:cubicBezTo>
                  <a:cubicBezTo>
                    <a:pt x="285" y="983"/>
                    <a:pt x="95" y="1521"/>
                    <a:pt x="95" y="2123"/>
                  </a:cubicBezTo>
                  <a:lnTo>
                    <a:pt x="32" y="26793"/>
                  </a:lnTo>
                  <a:cubicBezTo>
                    <a:pt x="0" y="28250"/>
                    <a:pt x="1109" y="29390"/>
                    <a:pt x="2470" y="29390"/>
                  </a:cubicBezTo>
                  <a:lnTo>
                    <a:pt x="37623" y="29390"/>
                  </a:lnTo>
                  <a:cubicBezTo>
                    <a:pt x="38193" y="29390"/>
                    <a:pt x="38731" y="29200"/>
                    <a:pt x="39143" y="28851"/>
                  </a:cubicBezTo>
                  <a:cubicBezTo>
                    <a:pt x="39460" y="28408"/>
                    <a:pt x="39650" y="27870"/>
                    <a:pt x="39650" y="27300"/>
                  </a:cubicBezTo>
                  <a:lnTo>
                    <a:pt x="39713" y="2598"/>
                  </a:lnTo>
                  <a:cubicBezTo>
                    <a:pt x="39745" y="1173"/>
                    <a:pt x="38636" y="1"/>
                    <a:pt x="37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3"/>
            <p:cNvSpPr/>
            <p:nvPr/>
          </p:nvSpPr>
          <p:spPr>
            <a:xfrm>
              <a:off x="5010557" y="3750634"/>
              <a:ext cx="1086297" cy="377539"/>
            </a:xfrm>
            <a:custGeom>
              <a:avLst/>
              <a:gdLst/>
              <a:ahLst/>
              <a:cxnLst/>
              <a:rect l="l" t="t" r="r" b="b"/>
              <a:pathLst>
                <a:path w="32082" h="11150" extrusionOk="0">
                  <a:moveTo>
                    <a:pt x="9222" y="1"/>
                  </a:moveTo>
                  <a:cubicBezTo>
                    <a:pt x="7670" y="1"/>
                    <a:pt x="6724" y="1219"/>
                    <a:pt x="5733" y="2504"/>
                  </a:cubicBezTo>
                  <a:cubicBezTo>
                    <a:pt x="4466" y="4119"/>
                    <a:pt x="3009" y="5956"/>
                    <a:pt x="1" y="6020"/>
                  </a:cubicBezTo>
                  <a:lnTo>
                    <a:pt x="32" y="11150"/>
                  </a:lnTo>
                  <a:cubicBezTo>
                    <a:pt x="32" y="11150"/>
                    <a:pt x="29865" y="11087"/>
                    <a:pt x="32082" y="11087"/>
                  </a:cubicBezTo>
                  <a:lnTo>
                    <a:pt x="32082" y="2346"/>
                  </a:lnTo>
                  <a:cubicBezTo>
                    <a:pt x="29770" y="2346"/>
                    <a:pt x="27996" y="3423"/>
                    <a:pt x="26128" y="4531"/>
                  </a:cubicBezTo>
                  <a:cubicBezTo>
                    <a:pt x="24164" y="5735"/>
                    <a:pt x="22106" y="6970"/>
                    <a:pt x="19256" y="7001"/>
                  </a:cubicBezTo>
                  <a:cubicBezTo>
                    <a:pt x="19200" y="7002"/>
                    <a:pt x="19146" y="7003"/>
                    <a:pt x="19092" y="7003"/>
                  </a:cubicBezTo>
                  <a:cubicBezTo>
                    <a:pt x="16145" y="7003"/>
                    <a:pt x="15085" y="5321"/>
                    <a:pt x="13904" y="3518"/>
                  </a:cubicBezTo>
                  <a:cubicBezTo>
                    <a:pt x="13017" y="2093"/>
                    <a:pt x="12067" y="604"/>
                    <a:pt x="10135" y="129"/>
                  </a:cubicBezTo>
                  <a:cubicBezTo>
                    <a:pt x="9808" y="41"/>
                    <a:pt x="9505" y="1"/>
                    <a:pt x="92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3"/>
            <p:cNvSpPr/>
            <p:nvPr/>
          </p:nvSpPr>
          <p:spPr>
            <a:xfrm>
              <a:off x="5011640" y="3606999"/>
              <a:ext cx="1085213" cy="408589"/>
            </a:xfrm>
            <a:custGeom>
              <a:avLst/>
              <a:gdLst/>
              <a:ahLst/>
              <a:cxnLst/>
              <a:rect l="l" t="t" r="r" b="b"/>
              <a:pathLst>
                <a:path w="32050" h="12067" extrusionOk="0">
                  <a:moveTo>
                    <a:pt x="20015" y="1"/>
                  </a:moveTo>
                  <a:cubicBezTo>
                    <a:pt x="16658" y="1"/>
                    <a:pt x="15265" y="3263"/>
                    <a:pt x="13935" y="6398"/>
                  </a:cubicBezTo>
                  <a:cubicBezTo>
                    <a:pt x="12795" y="9122"/>
                    <a:pt x="11718" y="11655"/>
                    <a:pt x="9501" y="11655"/>
                  </a:cubicBezTo>
                  <a:cubicBezTo>
                    <a:pt x="7126" y="11655"/>
                    <a:pt x="6113" y="10515"/>
                    <a:pt x="5036" y="9312"/>
                  </a:cubicBezTo>
                  <a:cubicBezTo>
                    <a:pt x="3896" y="8045"/>
                    <a:pt x="2724" y="6746"/>
                    <a:pt x="0" y="6746"/>
                  </a:cubicBezTo>
                  <a:lnTo>
                    <a:pt x="0" y="7158"/>
                  </a:lnTo>
                  <a:cubicBezTo>
                    <a:pt x="2566" y="7158"/>
                    <a:pt x="3611" y="8361"/>
                    <a:pt x="4751" y="9597"/>
                  </a:cubicBezTo>
                  <a:cubicBezTo>
                    <a:pt x="5828" y="10832"/>
                    <a:pt x="6936" y="12067"/>
                    <a:pt x="9501" y="12067"/>
                  </a:cubicBezTo>
                  <a:cubicBezTo>
                    <a:pt x="11971" y="12067"/>
                    <a:pt x="13111" y="9407"/>
                    <a:pt x="14315" y="6588"/>
                  </a:cubicBezTo>
                  <a:cubicBezTo>
                    <a:pt x="15582" y="3548"/>
                    <a:pt x="16912" y="413"/>
                    <a:pt x="20015" y="413"/>
                  </a:cubicBezTo>
                  <a:cubicBezTo>
                    <a:pt x="23246" y="413"/>
                    <a:pt x="25272" y="3484"/>
                    <a:pt x="27078" y="6176"/>
                  </a:cubicBezTo>
                  <a:cubicBezTo>
                    <a:pt x="28598" y="8488"/>
                    <a:pt x="30054" y="10673"/>
                    <a:pt x="32050" y="10673"/>
                  </a:cubicBezTo>
                  <a:lnTo>
                    <a:pt x="32050" y="10262"/>
                  </a:lnTo>
                  <a:cubicBezTo>
                    <a:pt x="30244" y="10262"/>
                    <a:pt x="28883" y="8171"/>
                    <a:pt x="27394" y="5955"/>
                  </a:cubicBezTo>
                  <a:cubicBezTo>
                    <a:pt x="25557" y="3168"/>
                    <a:pt x="23467" y="1"/>
                    <a:pt x="2001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3"/>
            <p:cNvSpPr/>
            <p:nvPr/>
          </p:nvSpPr>
          <p:spPr>
            <a:xfrm>
              <a:off x="6096820" y="3543749"/>
              <a:ext cx="7551" cy="582290"/>
            </a:xfrm>
            <a:custGeom>
              <a:avLst/>
              <a:gdLst/>
              <a:ahLst/>
              <a:cxnLst/>
              <a:rect l="l" t="t" r="r" b="b"/>
              <a:pathLst>
                <a:path w="223" h="17197" extrusionOk="0">
                  <a:moveTo>
                    <a:pt x="1" y="0"/>
                  </a:moveTo>
                  <a:lnTo>
                    <a:pt x="1" y="17197"/>
                  </a:lnTo>
                  <a:lnTo>
                    <a:pt x="222" y="17197"/>
                  </a:lnTo>
                  <a:lnTo>
                    <a:pt x="22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3"/>
            <p:cNvSpPr/>
            <p:nvPr/>
          </p:nvSpPr>
          <p:spPr>
            <a:xfrm>
              <a:off x="5007340" y="3543749"/>
              <a:ext cx="7551" cy="582290"/>
            </a:xfrm>
            <a:custGeom>
              <a:avLst/>
              <a:gdLst/>
              <a:ahLst/>
              <a:cxnLst/>
              <a:rect l="l" t="t" r="r" b="b"/>
              <a:pathLst>
                <a:path w="223" h="17197" extrusionOk="0">
                  <a:moveTo>
                    <a:pt x="1" y="0"/>
                  </a:moveTo>
                  <a:lnTo>
                    <a:pt x="1" y="17197"/>
                  </a:lnTo>
                  <a:lnTo>
                    <a:pt x="222" y="17197"/>
                  </a:lnTo>
                  <a:lnTo>
                    <a:pt x="22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3"/>
            <p:cNvSpPr/>
            <p:nvPr/>
          </p:nvSpPr>
          <p:spPr>
            <a:xfrm>
              <a:off x="5007340" y="4121705"/>
              <a:ext cx="1097030" cy="8634"/>
            </a:xfrm>
            <a:custGeom>
              <a:avLst/>
              <a:gdLst/>
              <a:ahLst/>
              <a:cxnLst/>
              <a:rect l="l" t="t" r="r" b="b"/>
              <a:pathLst>
                <a:path w="32399" h="255" extrusionOk="0">
                  <a:moveTo>
                    <a:pt x="1" y="1"/>
                  </a:moveTo>
                  <a:lnTo>
                    <a:pt x="1" y="254"/>
                  </a:lnTo>
                  <a:lnTo>
                    <a:pt x="32398" y="254"/>
                  </a:lnTo>
                  <a:lnTo>
                    <a:pt x="3239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3"/>
            <p:cNvSpPr/>
            <p:nvPr/>
          </p:nvSpPr>
          <p:spPr>
            <a:xfrm>
              <a:off x="4887239" y="3315329"/>
              <a:ext cx="1350100" cy="1001579"/>
            </a:xfrm>
            <a:custGeom>
              <a:avLst/>
              <a:gdLst/>
              <a:ahLst/>
              <a:cxnLst/>
              <a:rect l="l" t="t" r="r" b="b"/>
              <a:pathLst>
                <a:path w="39873" h="29580" extrusionOk="0">
                  <a:moveTo>
                    <a:pt x="37402" y="191"/>
                  </a:moveTo>
                  <a:cubicBezTo>
                    <a:pt x="38669" y="191"/>
                    <a:pt x="39714" y="1268"/>
                    <a:pt x="39714" y="2598"/>
                  </a:cubicBezTo>
                  <a:lnTo>
                    <a:pt x="39714" y="27521"/>
                  </a:lnTo>
                  <a:cubicBezTo>
                    <a:pt x="39714" y="28566"/>
                    <a:pt x="38890" y="29390"/>
                    <a:pt x="37909" y="29390"/>
                  </a:cubicBezTo>
                  <a:lnTo>
                    <a:pt x="2503" y="29390"/>
                  </a:lnTo>
                  <a:cubicBezTo>
                    <a:pt x="1236" y="29390"/>
                    <a:pt x="159" y="28281"/>
                    <a:pt x="159" y="26919"/>
                  </a:cubicBezTo>
                  <a:lnTo>
                    <a:pt x="159" y="2059"/>
                  </a:lnTo>
                  <a:cubicBezTo>
                    <a:pt x="159" y="1014"/>
                    <a:pt x="983" y="191"/>
                    <a:pt x="1964" y="191"/>
                  </a:cubicBezTo>
                  <a:close/>
                  <a:moveTo>
                    <a:pt x="1964" y="1"/>
                  </a:moveTo>
                  <a:cubicBezTo>
                    <a:pt x="888" y="1"/>
                    <a:pt x="1" y="919"/>
                    <a:pt x="1" y="2059"/>
                  </a:cubicBezTo>
                  <a:lnTo>
                    <a:pt x="1" y="26919"/>
                  </a:lnTo>
                  <a:cubicBezTo>
                    <a:pt x="1" y="28376"/>
                    <a:pt x="1109" y="29580"/>
                    <a:pt x="2503" y="29580"/>
                  </a:cubicBezTo>
                  <a:lnTo>
                    <a:pt x="37909" y="29580"/>
                  </a:lnTo>
                  <a:cubicBezTo>
                    <a:pt x="38985" y="29580"/>
                    <a:pt x="39872" y="28661"/>
                    <a:pt x="39872" y="27521"/>
                  </a:cubicBezTo>
                  <a:lnTo>
                    <a:pt x="39872" y="2598"/>
                  </a:lnTo>
                  <a:cubicBezTo>
                    <a:pt x="39872" y="1173"/>
                    <a:pt x="38764" y="1"/>
                    <a:pt x="3740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3"/>
            <p:cNvSpPr/>
            <p:nvPr/>
          </p:nvSpPr>
          <p:spPr>
            <a:xfrm>
              <a:off x="2626813" y="3076210"/>
              <a:ext cx="1828338" cy="1317899"/>
            </a:xfrm>
            <a:custGeom>
              <a:avLst/>
              <a:gdLst/>
              <a:ahLst/>
              <a:cxnLst/>
              <a:rect l="l" t="t" r="r" b="b"/>
              <a:pathLst>
                <a:path w="53997" h="38922" extrusionOk="0">
                  <a:moveTo>
                    <a:pt x="2851" y="1"/>
                  </a:moveTo>
                  <a:cubicBezTo>
                    <a:pt x="2091" y="1"/>
                    <a:pt x="1394" y="254"/>
                    <a:pt x="824" y="697"/>
                  </a:cubicBezTo>
                  <a:cubicBezTo>
                    <a:pt x="380" y="1299"/>
                    <a:pt x="127" y="1996"/>
                    <a:pt x="127" y="2788"/>
                  </a:cubicBezTo>
                  <a:lnTo>
                    <a:pt x="32" y="35470"/>
                  </a:lnTo>
                  <a:cubicBezTo>
                    <a:pt x="0" y="37370"/>
                    <a:pt x="1521" y="38922"/>
                    <a:pt x="3357" y="38922"/>
                  </a:cubicBezTo>
                  <a:lnTo>
                    <a:pt x="51178" y="38922"/>
                  </a:lnTo>
                  <a:cubicBezTo>
                    <a:pt x="51938" y="38922"/>
                    <a:pt x="52634" y="38637"/>
                    <a:pt x="53204" y="38193"/>
                  </a:cubicBezTo>
                  <a:cubicBezTo>
                    <a:pt x="53648" y="37623"/>
                    <a:pt x="53901" y="36895"/>
                    <a:pt x="53901" y="36135"/>
                  </a:cubicBezTo>
                  <a:lnTo>
                    <a:pt x="53996" y="3421"/>
                  </a:lnTo>
                  <a:cubicBezTo>
                    <a:pt x="53996" y="1521"/>
                    <a:pt x="52508" y="1"/>
                    <a:pt x="506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3"/>
            <p:cNvSpPr/>
            <p:nvPr/>
          </p:nvSpPr>
          <p:spPr>
            <a:xfrm>
              <a:off x="2796248" y="3257429"/>
              <a:ext cx="856793" cy="876128"/>
            </a:xfrm>
            <a:custGeom>
              <a:avLst/>
              <a:gdLst/>
              <a:ahLst/>
              <a:cxnLst/>
              <a:rect l="l" t="t" r="r" b="b"/>
              <a:pathLst>
                <a:path w="25304" h="25875" extrusionOk="0">
                  <a:moveTo>
                    <a:pt x="12636" y="4783"/>
                  </a:moveTo>
                  <a:cubicBezTo>
                    <a:pt x="17038" y="4783"/>
                    <a:pt x="20617" y="8456"/>
                    <a:pt x="20617" y="12922"/>
                  </a:cubicBezTo>
                  <a:cubicBezTo>
                    <a:pt x="20617" y="17419"/>
                    <a:pt x="17038" y="21092"/>
                    <a:pt x="12636" y="21092"/>
                  </a:cubicBezTo>
                  <a:cubicBezTo>
                    <a:pt x="8266" y="21092"/>
                    <a:pt x="4687" y="17419"/>
                    <a:pt x="4687" y="12922"/>
                  </a:cubicBezTo>
                  <a:cubicBezTo>
                    <a:pt x="4687" y="8456"/>
                    <a:pt x="8266" y="4783"/>
                    <a:pt x="12636" y="4783"/>
                  </a:cubicBezTo>
                  <a:close/>
                  <a:moveTo>
                    <a:pt x="12636" y="1"/>
                  </a:moveTo>
                  <a:cubicBezTo>
                    <a:pt x="5669" y="1"/>
                    <a:pt x="0" y="5796"/>
                    <a:pt x="0" y="12922"/>
                  </a:cubicBezTo>
                  <a:cubicBezTo>
                    <a:pt x="0" y="20079"/>
                    <a:pt x="5669" y="25874"/>
                    <a:pt x="12636" y="25874"/>
                  </a:cubicBezTo>
                  <a:cubicBezTo>
                    <a:pt x="19635" y="25874"/>
                    <a:pt x="25304" y="20079"/>
                    <a:pt x="25304" y="12922"/>
                  </a:cubicBezTo>
                  <a:cubicBezTo>
                    <a:pt x="25304" y="5796"/>
                    <a:pt x="19635" y="1"/>
                    <a:pt x="1263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3"/>
            <p:cNvSpPr/>
            <p:nvPr/>
          </p:nvSpPr>
          <p:spPr>
            <a:xfrm>
              <a:off x="2796248" y="3257429"/>
              <a:ext cx="856793" cy="876128"/>
            </a:xfrm>
            <a:custGeom>
              <a:avLst/>
              <a:gdLst/>
              <a:ahLst/>
              <a:cxnLst/>
              <a:rect l="l" t="t" r="r" b="b"/>
              <a:pathLst>
                <a:path w="25304" h="25875" extrusionOk="0">
                  <a:moveTo>
                    <a:pt x="12636" y="1"/>
                  </a:moveTo>
                  <a:lnTo>
                    <a:pt x="12636" y="4783"/>
                  </a:lnTo>
                  <a:cubicBezTo>
                    <a:pt x="17038" y="4783"/>
                    <a:pt x="20617" y="8456"/>
                    <a:pt x="20617" y="12922"/>
                  </a:cubicBezTo>
                  <a:cubicBezTo>
                    <a:pt x="20617" y="17419"/>
                    <a:pt x="17038" y="21092"/>
                    <a:pt x="12636" y="21092"/>
                  </a:cubicBezTo>
                  <a:cubicBezTo>
                    <a:pt x="8266" y="21092"/>
                    <a:pt x="4687" y="17419"/>
                    <a:pt x="4687" y="12922"/>
                  </a:cubicBezTo>
                  <a:cubicBezTo>
                    <a:pt x="4687" y="12130"/>
                    <a:pt x="4782" y="11338"/>
                    <a:pt x="5004" y="10578"/>
                  </a:cubicBezTo>
                  <a:lnTo>
                    <a:pt x="539" y="9216"/>
                  </a:lnTo>
                  <a:cubicBezTo>
                    <a:pt x="159" y="10420"/>
                    <a:pt x="0" y="11655"/>
                    <a:pt x="0" y="12922"/>
                  </a:cubicBezTo>
                  <a:cubicBezTo>
                    <a:pt x="0" y="20079"/>
                    <a:pt x="5669" y="25874"/>
                    <a:pt x="12636" y="25874"/>
                  </a:cubicBezTo>
                  <a:cubicBezTo>
                    <a:pt x="19635" y="25874"/>
                    <a:pt x="25304" y="20079"/>
                    <a:pt x="25304" y="12922"/>
                  </a:cubicBezTo>
                  <a:cubicBezTo>
                    <a:pt x="25304" y="5796"/>
                    <a:pt x="19635" y="1"/>
                    <a:pt x="126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3"/>
            <p:cNvSpPr/>
            <p:nvPr/>
          </p:nvSpPr>
          <p:spPr>
            <a:xfrm>
              <a:off x="2796248" y="3314280"/>
              <a:ext cx="856793" cy="819277"/>
            </a:xfrm>
            <a:custGeom>
              <a:avLst/>
              <a:gdLst/>
              <a:ahLst/>
              <a:cxnLst/>
              <a:rect l="l" t="t" r="r" b="b"/>
              <a:pathLst>
                <a:path w="25304" h="24196" extrusionOk="0">
                  <a:moveTo>
                    <a:pt x="18907" y="0"/>
                  </a:moveTo>
                  <a:lnTo>
                    <a:pt x="16595" y="4181"/>
                  </a:lnTo>
                  <a:cubicBezTo>
                    <a:pt x="19065" y="5637"/>
                    <a:pt x="20617" y="8329"/>
                    <a:pt x="20617" y="11243"/>
                  </a:cubicBezTo>
                  <a:cubicBezTo>
                    <a:pt x="20617" y="15740"/>
                    <a:pt x="17038" y="19382"/>
                    <a:pt x="12636" y="19382"/>
                  </a:cubicBezTo>
                  <a:cubicBezTo>
                    <a:pt x="10514" y="19382"/>
                    <a:pt x="8487" y="18527"/>
                    <a:pt x="6967" y="16975"/>
                  </a:cubicBezTo>
                  <a:cubicBezTo>
                    <a:pt x="5511" y="15423"/>
                    <a:pt x="4687" y="13396"/>
                    <a:pt x="4687" y="11243"/>
                  </a:cubicBezTo>
                  <a:lnTo>
                    <a:pt x="0" y="11243"/>
                  </a:lnTo>
                  <a:cubicBezTo>
                    <a:pt x="0" y="14695"/>
                    <a:pt x="1299" y="17925"/>
                    <a:pt x="3642" y="20363"/>
                  </a:cubicBezTo>
                  <a:cubicBezTo>
                    <a:pt x="6049" y="22834"/>
                    <a:pt x="9248" y="24195"/>
                    <a:pt x="12636" y="24195"/>
                  </a:cubicBezTo>
                  <a:cubicBezTo>
                    <a:pt x="19635" y="24195"/>
                    <a:pt x="25304" y="18400"/>
                    <a:pt x="25304" y="11243"/>
                  </a:cubicBezTo>
                  <a:cubicBezTo>
                    <a:pt x="25304" y="6619"/>
                    <a:pt x="22865" y="2312"/>
                    <a:pt x="1890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3"/>
            <p:cNvSpPr/>
            <p:nvPr/>
          </p:nvSpPr>
          <p:spPr>
            <a:xfrm>
              <a:off x="3853527" y="3390397"/>
              <a:ext cx="413972" cy="17201"/>
            </a:xfrm>
            <a:custGeom>
              <a:avLst/>
              <a:gdLst/>
              <a:ahLst/>
              <a:cxnLst/>
              <a:rect l="l" t="t" r="r" b="b"/>
              <a:pathLst>
                <a:path w="12226" h="508" extrusionOk="0">
                  <a:moveTo>
                    <a:pt x="1" y="1"/>
                  </a:moveTo>
                  <a:lnTo>
                    <a:pt x="1" y="507"/>
                  </a:lnTo>
                  <a:lnTo>
                    <a:pt x="12225" y="507"/>
                  </a:lnTo>
                  <a:lnTo>
                    <a:pt x="1222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3"/>
            <p:cNvSpPr/>
            <p:nvPr/>
          </p:nvSpPr>
          <p:spPr>
            <a:xfrm>
              <a:off x="3853527" y="3430081"/>
              <a:ext cx="401106" cy="17201"/>
            </a:xfrm>
            <a:custGeom>
              <a:avLst/>
              <a:gdLst/>
              <a:ahLst/>
              <a:cxnLst/>
              <a:rect l="l" t="t" r="r" b="b"/>
              <a:pathLst>
                <a:path w="11846" h="508" extrusionOk="0">
                  <a:moveTo>
                    <a:pt x="1" y="0"/>
                  </a:moveTo>
                  <a:lnTo>
                    <a:pt x="1" y="507"/>
                  </a:lnTo>
                  <a:lnTo>
                    <a:pt x="11845" y="507"/>
                  </a:lnTo>
                  <a:lnTo>
                    <a:pt x="1184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3"/>
            <p:cNvSpPr/>
            <p:nvPr/>
          </p:nvSpPr>
          <p:spPr>
            <a:xfrm>
              <a:off x="3853527" y="3468681"/>
              <a:ext cx="365722" cy="17201"/>
            </a:xfrm>
            <a:custGeom>
              <a:avLst/>
              <a:gdLst/>
              <a:ahLst/>
              <a:cxnLst/>
              <a:rect l="l" t="t" r="r" b="b"/>
              <a:pathLst>
                <a:path w="10801" h="508" extrusionOk="0">
                  <a:moveTo>
                    <a:pt x="1" y="1"/>
                  </a:moveTo>
                  <a:lnTo>
                    <a:pt x="1" y="507"/>
                  </a:lnTo>
                  <a:lnTo>
                    <a:pt x="10800" y="507"/>
                  </a:lnTo>
                  <a:lnTo>
                    <a:pt x="1080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3"/>
            <p:cNvSpPr/>
            <p:nvPr/>
          </p:nvSpPr>
          <p:spPr>
            <a:xfrm>
              <a:off x="3853527" y="3508365"/>
              <a:ext cx="342121" cy="17201"/>
            </a:xfrm>
            <a:custGeom>
              <a:avLst/>
              <a:gdLst/>
              <a:ahLst/>
              <a:cxnLst/>
              <a:rect l="l" t="t" r="r" b="b"/>
              <a:pathLst>
                <a:path w="10104" h="508" extrusionOk="0">
                  <a:moveTo>
                    <a:pt x="1" y="0"/>
                  </a:moveTo>
                  <a:lnTo>
                    <a:pt x="1" y="507"/>
                  </a:lnTo>
                  <a:lnTo>
                    <a:pt x="10103" y="507"/>
                  </a:lnTo>
                  <a:lnTo>
                    <a:pt x="1010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3"/>
            <p:cNvSpPr/>
            <p:nvPr/>
          </p:nvSpPr>
          <p:spPr>
            <a:xfrm>
              <a:off x="3853527" y="3548049"/>
              <a:ext cx="321738" cy="16117"/>
            </a:xfrm>
            <a:custGeom>
              <a:avLst/>
              <a:gdLst/>
              <a:ahLst/>
              <a:cxnLst/>
              <a:rect l="l" t="t" r="r" b="b"/>
              <a:pathLst>
                <a:path w="9502" h="476" extrusionOk="0">
                  <a:moveTo>
                    <a:pt x="1" y="0"/>
                  </a:moveTo>
                  <a:lnTo>
                    <a:pt x="1" y="475"/>
                  </a:lnTo>
                  <a:lnTo>
                    <a:pt x="9502" y="475"/>
                  </a:lnTo>
                  <a:lnTo>
                    <a:pt x="950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3"/>
            <p:cNvSpPr/>
            <p:nvPr/>
          </p:nvSpPr>
          <p:spPr>
            <a:xfrm>
              <a:off x="3853527" y="3586650"/>
              <a:ext cx="296004" cy="17167"/>
            </a:xfrm>
            <a:custGeom>
              <a:avLst/>
              <a:gdLst/>
              <a:ahLst/>
              <a:cxnLst/>
              <a:rect l="l" t="t" r="r" b="b"/>
              <a:pathLst>
                <a:path w="8742" h="507" extrusionOk="0">
                  <a:moveTo>
                    <a:pt x="1" y="0"/>
                  </a:moveTo>
                  <a:lnTo>
                    <a:pt x="1" y="507"/>
                  </a:lnTo>
                  <a:lnTo>
                    <a:pt x="8742" y="507"/>
                  </a:lnTo>
                  <a:lnTo>
                    <a:pt x="87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3"/>
            <p:cNvSpPr/>
            <p:nvPr/>
          </p:nvSpPr>
          <p:spPr>
            <a:xfrm>
              <a:off x="3853527" y="3879369"/>
              <a:ext cx="413972" cy="17201"/>
            </a:xfrm>
            <a:custGeom>
              <a:avLst/>
              <a:gdLst/>
              <a:ahLst/>
              <a:cxnLst/>
              <a:rect l="l" t="t" r="r" b="b"/>
              <a:pathLst>
                <a:path w="12226" h="508" extrusionOk="0">
                  <a:moveTo>
                    <a:pt x="1" y="1"/>
                  </a:moveTo>
                  <a:lnTo>
                    <a:pt x="1" y="507"/>
                  </a:lnTo>
                  <a:lnTo>
                    <a:pt x="12225" y="507"/>
                  </a:lnTo>
                  <a:lnTo>
                    <a:pt x="1222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3"/>
            <p:cNvSpPr/>
            <p:nvPr/>
          </p:nvSpPr>
          <p:spPr>
            <a:xfrm>
              <a:off x="3853527" y="3919053"/>
              <a:ext cx="401106" cy="17201"/>
            </a:xfrm>
            <a:custGeom>
              <a:avLst/>
              <a:gdLst/>
              <a:ahLst/>
              <a:cxnLst/>
              <a:rect l="l" t="t" r="r" b="b"/>
              <a:pathLst>
                <a:path w="11846" h="508" extrusionOk="0">
                  <a:moveTo>
                    <a:pt x="1" y="1"/>
                  </a:moveTo>
                  <a:lnTo>
                    <a:pt x="1" y="507"/>
                  </a:lnTo>
                  <a:lnTo>
                    <a:pt x="11845" y="507"/>
                  </a:lnTo>
                  <a:lnTo>
                    <a:pt x="1184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3"/>
            <p:cNvSpPr/>
            <p:nvPr/>
          </p:nvSpPr>
          <p:spPr>
            <a:xfrm>
              <a:off x="3853527" y="3957654"/>
              <a:ext cx="365722" cy="17201"/>
            </a:xfrm>
            <a:custGeom>
              <a:avLst/>
              <a:gdLst/>
              <a:ahLst/>
              <a:cxnLst/>
              <a:rect l="l" t="t" r="r" b="b"/>
              <a:pathLst>
                <a:path w="10801" h="508" extrusionOk="0">
                  <a:moveTo>
                    <a:pt x="1" y="1"/>
                  </a:moveTo>
                  <a:lnTo>
                    <a:pt x="1" y="507"/>
                  </a:lnTo>
                  <a:lnTo>
                    <a:pt x="10800" y="507"/>
                  </a:lnTo>
                  <a:lnTo>
                    <a:pt x="1080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3"/>
            <p:cNvSpPr/>
            <p:nvPr/>
          </p:nvSpPr>
          <p:spPr>
            <a:xfrm>
              <a:off x="3853527" y="3997338"/>
              <a:ext cx="342121" cy="17201"/>
            </a:xfrm>
            <a:custGeom>
              <a:avLst/>
              <a:gdLst/>
              <a:ahLst/>
              <a:cxnLst/>
              <a:rect l="l" t="t" r="r" b="b"/>
              <a:pathLst>
                <a:path w="10104" h="508" extrusionOk="0">
                  <a:moveTo>
                    <a:pt x="1" y="0"/>
                  </a:moveTo>
                  <a:lnTo>
                    <a:pt x="1" y="507"/>
                  </a:lnTo>
                  <a:lnTo>
                    <a:pt x="10103" y="507"/>
                  </a:lnTo>
                  <a:lnTo>
                    <a:pt x="1010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3"/>
            <p:cNvSpPr/>
            <p:nvPr/>
          </p:nvSpPr>
          <p:spPr>
            <a:xfrm>
              <a:off x="3853527" y="4035938"/>
              <a:ext cx="321738" cy="17201"/>
            </a:xfrm>
            <a:custGeom>
              <a:avLst/>
              <a:gdLst/>
              <a:ahLst/>
              <a:cxnLst/>
              <a:rect l="l" t="t" r="r" b="b"/>
              <a:pathLst>
                <a:path w="9502" h="508" extrusionOk="0">
                  <a:moveTo>
                    <a:pt x="1" y="0"/>
                  </a:moveTo>
                  <a:lnTo>
                    <a:pt x="1" y="507"/>
                  </a:lnTo>
                  <a:lnTo>
                    <a:pt x="9502" y="507"/>
                  </a:lnTo>
                  <a:lnTo>
                    <a:pt x="950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3"/>
            <p:cNvSpPr/>
            <p:nvPr/>
          </p:nvSpPr>
          <p:spPr>
            <a:xfrm>
              <a:off x="3853527" y="4075622"/>
              <a:ext cx="296004" cy="17167"/>
            </a:xfrm>
            <a:custGeom>
              <a:avLst/>
              <a:gdLst/>
              <a:ahLst/>
              <a:cxnLst/>
              <a:rect l="l" t="t" r="r" b="b"/>
              <a:pathLst>
                <a:path w="8742" h="507" extrusionOk="0">
                  <a:moveTo>
                    <a:pt x="1" y="0"/>
                  </a:moveTo>
                  <a:lnTo>
                    <a:pt x="1" y="507"/>
                  </a:lnTo>
                  <a:lnTo>
                    <a:pt x="8742" y="507"/>
                  </a:lnTo>
                  <a:lnTo>
                    <a:pt x="87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3"/>
            <p:cNvSpPr/>
            <p:nvPr/>
          </p:nvSpPr>
          <p:spPr>
            <a:xfrm>
              <a:off x="6125770" y="2472080"/>
              <a:ext cx="305654" cy="306061"/>
            </a:xfrm>
            <a:custGeom>
              <a:avLst/>
              <a:gdLst/>
              <a:ahLst/>
              <a:cxnLst/>
              <a:rect l="l" t="t" r="r" b="b"/>
              <a:pathLst>
                <a:path w="9027" h="9039" extrusionOk="0">
                  <a:moveTo>
                    <a:pt x="4494" y="3326"/>
                  </a:moveTo>
                  <a:cubicBezTo>
                    <a:pt x="4547" y="3326"/>
                    <a:pt x="4602" y="3330"/>
                    <a:pt x="4656" y="3338"/>
                  </a:cubicBezTo>
                  <a:cubicBezTo>
                    <a:pt x="5321" y="3433"/>
                    <a:pt x="5796" y="4035"/>
                    <a:pt x="5701" y="4669"/>
                  </a:cubicBezTo>
                  <a:cubicBezTo>
                    <a:pt x="5612" y="5291"/>
                    <a:pt x="5079" y="5720"/>
                    <a:pt x="4491" y="5720"/>
                  </a:cubicBezTo>
                  <a:cubicBezTo>
                    <a:pt x="4451" y="5720"/>
                    <a:pt x="4411" y="5718"/>
                    <a:pt x="4371" y="5714"/>
                  </a:cubicBezTo>
                  <a:cubicBezTo>
                    <a:pt x="3706" y="5619"/>
                    <a:pt x="3231" y="5017"/>
                    <a:pt x="3326" y="4352"/>
                  </a:cubicBezTo>
                  <a:cubicBezTo>
                    <a:pt x="3413" y="3773"/>
                    <a:pt x="3923" y="3326"/>
                    <a:pt x="4494" y="3326"/>
                  </a:cubicBezTo>
                  <a:close/>
                  <a:moveTo>
                    <a:pt x="3923" y="0"/>
                  </a:moveTo>
                  <a:cubicBezTo>
                    <a:pt x="3914" y="0"/>
                    <a:pt x="3905" y="4"/>
                    <a:pt x="3896" y="13"/>
                  </a:cubicBezTo>
                  <a:lnTo>
                    <a:pt x="2788" y="298"/>
                  </a:lnTo>
                  <a:cubicBezTo>
                    <a:pt x="2756" y="298"/>
                    <a:pt x="2756" y="330"/>
                    <a:pt x="2756" y="362"/>
                  </a:cubicBezTo>
                  <a:cubicBezTo>
                    <a:pt x="2756" y="362"/>
                    <a:pt x="2914" y="1470"/>
                    <a:pt x="2439" y="1818"/>
                  </a:cubicBezTo>
                  <a:cubicBezTo>
                    <a:pt x="2239" y="1969"/>
                    <a:pt x="1999" y="2060"/>
                    <a:pt x="1766" y="2060"/>
                  </a:cubicBezTo>
                  <a:cubicBezTo>
                    <a:pt x="1704" y="2060"/>
                    <a:pt x="1644" y="2053"/>
                    <a:pt x="1584" y="2040"/>
                  </a:cubicBezTo>
                  <a:cubicBezTo>
                    <a:pt x="1331" y="2008"/>
                    <a:pt x="951" y="1755"/>
                    <a:pt x="951" y="1755"/>
                  </a:cubicBezTo>
                  <a:cubicBezTo>
                    <a:pt x="940" y="1744"/>
                    <a:pt x="930" y="1741"/>
                    <a:pt x="920" y="1741"/>
                  </a:cubicBezTo>
                  <a:cubicBezTo>
                    <a:pt x="901" y="1741"/>
                    <a:pt x="887" y="1755"/>
                    <a:pt x="887" y="1755"/>
                  </a:cubicBezTo>
                  <a:lnTo>
                    <a:pt x="317" y="2737"/>
                  </a:lnTo>
                  <a:cubicBezTo>
                    <a:pt x="286" y="2768"/>
                    <a:pt x="317" y="2832"/>
                    <a:pt x="317" y="2832"/>
                  </a:cubicBezTo>
                  <a:cubicBezTo>
                    <a:pt x="317" y="2832"/>
                    <a:pt x="1204" y="3497"/>
                    <a:pt x="1141" y="4067"/>
                  </a:cubicBezTo>
                  <a:cubicBezTo>
                    <a:pt x="1077" y="4669"/>
                    <a:pt x="32" y="5049"/>
                    <a:pt x="32" y="5049"/>
                  </a:cubicBezTo>
                  <a:cubicBezTo>
                    <a:pt x="1" y="5080"/>
                    <a:pt x="1" y="5112"/>
                    <a:pt x="1" y="5144"/>
                  </a:cubicBezTo>
                  <a:lnTo>
                    <a:pt x="286" y="6220"/>
                  </a:lnTo>
                  <a:cubicBezTo>
                    <a:pt x="317" y="6252"/>
                    <a:pt x="349" y="6284"/>
                    <a:pt x="381" y="6284"/>
                  </a:cubicBezTo>
                  <a:cubicBezTo>
                    <a:pt x="381" y="6284"/>
                    <a:pt x="553" y="6258"/>
                    <a:pt x="782" y="6258"/>
                  </a:cubicBezTo>
                  <a:cubicBezTo>
                    <a:pt x="1126" y="6258"/>
                    <a:pt x="1597" y="6315"/>
                    <a:pt x="1806" y="6600"/>
                  </a:cubicBezTo>
                  <a:cubicBezTo>
                    <a:pt x="2186" y="7044"/>
                    <a:pt x="1742" y="8057"/>
                    <a:pt x="1742" y="8057"/>
                  </a:cubicBezTo>
                  <a:cubicBezTo>
                    <a:pt x="1742" y="8089"/>
                    <a:pt x="1742" y="8120"/>
                    <a:pt x="1774" y="8152"/>
                  </a:cubicBezTo>
                  <a:lnTo>
                    <a:pt x="2756" y="8722"/>
                  </a:lnTo>
                  <a:cubicBezTo>
                    <a:pt x="2788" y="8722"/>
                    <a:pt x="2819" y="8722"/>
                    <a:pt x="2819" y="8690"/>
                  </a:cubicBezTo>
                  <a:cubicBezTo>
                    <a:pt x="2819" y="8690"/>
                    <a:pt x="3418" y="7892"/>
                    <a:pt x="3967" y="7892"/>
                  </a:cubicBezTo>
                  <a:cubicBezTo>
                    <a:pt x="3996" y="7892"/>
                    <a:pt x="4025" y="7894"/>
                    <a:pt x="4054" y="7899"/>
                  </a:cubicBezTo>
                  <a:cubicBezTo>
                    <a:pt x="4656" y="7962"/>
                    <a:pt x="5068" y="8975"/>
                    <a:pt x="5068" y="8975"/>
                  </a:cubicBezTo>
                  <a:cubicBezTo>
                    <a:pt x="5068" y="9007"/>
                    <a:pt x="5099" y="9039"/>
                    <a:pt x="5131" y="9039"/>
                  </a:cubicBezTo>
                  <a:lnTo>
                    <a:pt x="6239" y="8722"/>
                  </a:lnTo>
                  <a:cubicBezTo>
                    <a:pt x="6271" y="8722"/>
                    <a:pt x="6271" y="8690"/>
                    <a:pt x="6271" y="8659"/>
                  </a:cubicBezTo>
                  <a:cubicBezTo>
                    <a:pt x="6271" y="8659"/>
                    <a:pt x="6113" y="7582"/>
                    <a:pt x="6588" y="7202"/>
                  </a:cubicBezTo>
                  <a:cubicBezTo>
                    <a:pt x="6722" y="7104"/>
                    <a:pt x="6896" y="7068"/>
                    <a:pt x="7077" y="7068"/>
                  </a:cubicBezTo>
                  <a:cubicBezTo>
                    <a:pt x="7539" y="7068"/>
                    <a:pt x="8045" y="7297"/>
                    <a:pt x="8045" y="7297"/>
                  </a:cubicBezTo>
                  <a:cubicBezTo>
                    <a:pt x="8076" y="7297"/>
                    <a:pt x="8140" y="7297"/>
                    <a:pt x="8140" y="7265"/>
                  </a:cubicBezTo>
                  <a:lnTo>
                    <a:pt x="8710" y="6284"/>
                  </a:lnTo>
                  <a:cubicBezTo>
                    <a:pt x="8710" y="6252"/>
                    <a:pt x="8710" y="6220"/>
                    <a:pt x="8678" y="6189"/>
                  </a:cubicBezTo>
                  <a:cubicBezTo>
                    <a:pt x="8678" y="6189"/>
                    <a:pt x="7791" y="5555"/>
                    <a:pt x="7886" y="4954"/>
                  </a:cubicBezTo>
                  <a:cubicBezTo>
                    <a:pt x="7950" y="4383"/>
                    <a:pt x="8995" y="3972"/>
                    <a:pt x="8995" y="3972"/>
                  </a:cubicBezTo>
                  <a:cubicBezTo>
                    <a:pt x="9026" y="3972"/>
                    <a:pt x="9026" y="3908"/>
                    <a:pt x="9026" y="3877"/>
                  </a:cubicBezTo>
                  <a:lnTo>
                    <a:pt x="8741" y="2800"/>
                  </a:lnTo>
                  <a:cubicBezTo>
                    <a:pt x="8719" y="2778"/>
                    <a:pt x="8696" y="2755"/>
                    <a:pt x="8674" y="2755"/>
                  </a:cubicBezTo>
                  <a:cubicBezTo>
                    <a:pt x="8665" y="2755"/>
                    <a:pt x="8656" y="2759"/>
                    <a:pt x="8646" y="2768"/>
                  </a:cubicBezTo>
                  <a:cubicBezTo>
                    <a:pt x="8646" y="2768"/>
                    <a:pt x="8306" y="2899"/>
                    <a:pt x="8054" y="2899"/>
                  </a:cubicBezTo>
                  <a:cubicBezTo>
                    <a:pt x="8029" y="2899"/>
                    <a:pt x="8004" y="2898"/>
                    <a:pt x="7981" y="2895"/>
                  </a:cubicBezTo>
                  <a:cubicBezTo>
                    <a:pt x="7665" y="2832"/>
                    <a:pt x="7411" y="2705"/>
                    <a:pt x="7221" y="2452"/>
                  </a:cubicBezTo>
                  <a:cubicBezTo>
                    <a:pt x="6841" y="1977"/>
                    <a:pt x="7285" y="963"/>
                    <a:pt x="7285" y="963"/>
                  </a:cubicBezTo>
                  <a:cubicBezTo>
                    <a:pt x="7285" y="932"/>
                    <a:pt x="7285" y="900"/>
                    <a:pt x="7253" y="868"/>
                  </a:cubicBezTo>
                  <a:lnTo>
                    <a:pt x="6271" y="298"/>
                  </a:lnTo>
                  <a:cubicBezTo>
                    <a:pt x="6239" y="298"/>
                    <a:pt x="6208" y="298"/>
                    <a:pt x="6176" y="330"/>
                  </a:cubicBezTo>
                  <a:cubicBezTo>
                    <a:pt x="6176" y="330"/>
                    <a:pt x="5586" y="1156"/>
                    <a:pt x="5003" y="1156"/>
                  </a:cubicBezTo>
                  <a:cubicBezTo>
                    <a:pt x="4983" y="1156"/>
                    <a:pt x="4962" y="1155"/>
                    <a:pt x="4941" y="1153"/>
                  </a:cubicBezTo>
                  <a:cubicBezTo>
                    <a:pt x="4371" y="1058"/>
                    <a:pt x="3959" y="45"/>
                    <a:pt x="3959" y="45"/>
                  </a:cubicBezTo>
                  <a:cubicBezTo>
                    <a:pt x="3959" y="22"/>
                    <a:pt x="3943" y="0"/>
                    <a:pt x="392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3"/>
            <p:cNvSpPr/>
            <p:nvPr/>
          </p:nvSpPr>
          <p:spPr>
            <a:xfrm>
              <a:off x="6278038" y="2808919"/>
              <a:ext cx="314221" cy="313442"/>
            </a:xfrm>
            <a:custGeom>
              <a:avLst/>
              <a:gdLst/>
              <a:ahLst/>
              <a:cxnLst/>
              <a:rect l="l" t="t" r="r" b="b"/>
              <a:pathLst>
                <a:path w="9280" h="9257" extrusionOk="0">
                  <a:moveTo>
                    <a:pt x="4656" y="3556"/>
                  </a:moveTo>
                  <a:cubicBezTo>
                    <a:pt x="4688" y="3556"/>
                    <a:pt x="4751" y="3556"/>
                    <a:pt x="4783" y="3588"/>
                  </a:cubicBezTo>
                  <a:cubicBezTo>
                    <a:pt x="5353" y="3651"/>
                    <a:pt x="5796" y="4190"/>
                    <a:pt x="5701" y="4760"/>
                  </a:cubicBezTo>
                  <a:cubicBezTo>
                    <a:pt x="5642" y="5320"/>
                    <a:pt x="5170" y="5716"/>
                    <a:pt x="4619" y="5716"/>
                  </a:cubicBezTo>
                  <a:cubicBezTo>
                    <a:pt x="4579" y="5716"/>
                    <a:pt x="4539" y="5714"/>
                    <a:pt x="4498" y="5710"/>
                  </a:cubicBezTo>
                  <a:cubicBezTo>
                    <a:pt x="4213" y="5646"/>
                    <a:pt x="3959" y="5520"/>
                    <a:pt x="3801" y="5298"/>
                  </a:cubicBezTo>
                  <a:cubicBezTo>
                    <a:pt x="3611" y="5076"/>
                    <a:pt x="3548" y="4791"/>
                    <a:pt x="3579" y="4506"/>
                  </a:cubicBezTo>
                  <a:cubicBezTo>
                    <a:pt x="3611" y="4221"/>
                    <a:pt x="3769" y="3968"/>
                    <a:pt x="3991" y="3778"/>
                  </a:cubicBezTo>
                  <a:cubicBezTo>
                    <a:pt x="4181" y="3651"/>
                    <a:pt x="4403" y="3556"/>
                    <a:pt x="4656" y="3556"/>
                  </a:cubicBezTo>
                  <a:close/>
                  <a:moveTo>
                    <a:pt x="4682" y="3328"/>
                  </a:moveTo>
                  <a:cubicBezTo>
                    <a:pt x="4379" y="3328"/>
                    <a:pt x="4085" y="3422"/>
                    <a:pt x="3864" y="3588"/>
                  </a:cubicBezTo>
                  <a:cubicBezTo>
                    <a:pt x="3579" y="3809"/>
                    <a:pt x="3389" y="4126"/>
                    <a:pt x="3358" y="4475"/>
                  </a:cubicBezTo>
                  <a:cubicBezTo>
                    <a:pt x="3294" y="4823"/>
                    <a:pt x="3389" y="5171"/>
                    <a:pt x="3611" y="5425"/>
                  </a:cubicBezTo>
                  <a:cubicBezTo>
                    <a:pt x="3801" y="5710"/>
                    <a:pt x="4118" y="5900"/>
                    <a:pt x="4466" y="5931"/>
                  </a:cubicBezTo>
                  <a:cubicBezTo>
                    <a:pt x="4529" y="5931"/>
                    <a:pt x="4593" y="5963"/>
                    <a:pt x="4656" y="5963"/>
                  </a:cubicBezTo>
                  <a:cubicBezTo>
                    <a:pt x="5289" y="5963"/>
                    <a:pt x="5859" y="5456"/>
                    <a:pt x="5954" y="4791"/>
                  </a:cubicBezTo>
                  <a:cubicBezTo>
                    <a:pt x="6049" y="4094"/>
                    <a:pt x="5543" y="3429"/>
                    <a:pt x="4814" y="3334"/>
                  </a:cubicBezTo>
                  <a:cubicBezTo>
                    <a:pt x="4770" y="3330"/>
                    <a:pt x="4726" y="3328"/>
                    <a:pt x="4682" y="3328"/>
                  </a:cubicBezTo>
                  <a:close/>
                  <a:moveTo>
                    <a:pt x="3991" y="263"/>
                  </a:moveTo>
                  <a:cubicBezTo>
                    <a:pt x="4086" y="453"/>
                    <a:pt x="4466" y="1308"/>
                    <a:pt x="5068" y="1371"/>
                  </a:cubicBezTo>
                  <a:cubicBezTo>
                    <a:pt x="5102" y="1377"/>
                    <a:pt x="5137" y="1379"/>
                    <a:pt x="5172" y="1379"/>
                  </a:cubicBezTo>
                  <a:cubicBezTo>
                    <a:pt x="5709" y="1379"/>
                    <a:pt x="6249" y="726"/>
                    <a:pt x="6398" y="548"/>
                  </a:cubicBezTo>
                  <a:lnTo>
                    <a:pt x="7285" y="1086"/>
                  </a:lnTo>
                  <a:cubicBezTo>
                    <a:pt x="7190" y="1276"/>
                    <a:pt x="6873" y="2163"/>
                    <a:pt x="7253" y="2638"/>
                  </a:cubicBezTo>
                  <a:cubicBezTo>
                    <a:pt x="7443" y="2891"/>
                    <a:pt x="7760" y="3081"/>
                    <a:pt x="8076" y="3113"/>
                  </a:cubicBezTo>
                  <a:cubicBezTo>
                    <a:pt x="8107" y="3117"/>
                    <a:pt x="8140" y="3119"/>
                    <a:pt x="8174" y="3119"/>
                  </a:cubicBezTo>
                  <a:cubicBezTo>
                    <a:pt x="8383" y="3119"/>
                    <a:pt x="8637" y="3045"/>
                    <a:pt x="8773" y="3018"/>
                  </a:cubicBezTo>
                  <a:lnTo>
                    <a:pt x="9026" y="3999"/>
                  </a:lnTo>
                  <a:cubicBezTo>
                    <a:pt x="8836" y="4063"/>
                    <a:pt x="7981" y="4475"/>
                    <a:pt x="7886" y="5076"/>
                  </a:cubicBezTo>
                  <a:cubicBezTo>
                    <a:pt x="7823" y="5646"/>
                    <a:pt x="8551" y="6248"/>
                    <a:pt x="8710" y="6375"/>
                  </a:cubicBezTo>
                  <a:lnTo>
                    <a:pt x="8203" y="7293"/>
                  </a:lnTo>
                  <a:cubicBezTo>
                    <a:pt x="8056" y="7230"/>
                    <a:pt x="7618" y="7070"/>
                    <a:pt x="7210" y="7070"/>
                  </a:cubicBezTo>
                  <a:cubicBezTo>
                    <a:pt x="7002" y="7070"/>
                    <a:pt x="6801" y="7112"/>
                    <a:pt x="6651" y="7230"/>
                  </a:cubicBezTo>
                  <a:cubicBezTo>
                    <a:pt x="6176" y="7610"/>
                    <a:pt x="6271" y="8528"/>
                    <a:pt x="6271" y="8750"/>
                  </a:cubicBezTo>
                  <a:lnTo>
                    <a:pt x="5289" y="9035"/>
                  </a:lnTo>
                  <a:cubicBezTo>
                    <a:pt x="5194" y="8813"/>
                    <a:pt x="4814" y="7958"/>
                    <a:pt x="4213" y="7895"/>
                  </a:cubicBezTo>
                  <a:lnTo>
                    <a:pt x="4118" y="7895"/>
                  </a:lnTo>
                  <a:cubicBezTo>
                    <a:pt x="3579" y="7895"/>
                    <a:pt x="3009" y="8560"/>
                    <a:pt x="2883" y="8686"/>
                  </a:cubicBezTo>
                  <a:lnTo>
                    <a:pt x="1996" y="8180"/>
                  </a:lnTo>
                  <a:cubicBezTo>
                    <a:pt x="2059" y="7990"/>
                    <a:pt x="2407" y="7103"/>
                    <a:pt x="2027" y="6628"/>
                  </a:cubicBezTo>
                  <a:cubicBezTo>
                    <a:pt x="1799" y="6317"/>
                    <a:pt x="1313" y="6250"/>
                    <a:pt x="942" y="6250"/>
                  </a:cubicBezTo>
                  <a:cubicBezTo>
                    <a:pt x="747" y="6250"/>
                    <a:pt x="584" y="6269"/>
                    <a:pt x="507" y="6280"/>
                  </a:cubicBezTo>
                  <a:lnTo>
                    <a:pt x="254" y="5266"/>
                  </a:lnTo>
                  <a:cubicBezTo>
                    <a:pt x="444" y="5171"/>
                    <a:pt x="1299" y="4791"/>
                    <a:pt x="1394" y="4190"/>
                  </a:cubicBezTo>
                  <a:cubicBezTo>
                    <a:pt x="1457" y="3619"/>
                    <a:pt x="729" y="3018"/>
                    <a:pt x="571" y="2891"/>
                  </a:cubicBezTo>
                  <a:lnTo>
                    <a:pt x="1077" y="2004"/>
                  </a:lnTo>
                  <a:cubicBezTo>
                    <a:pt x="1204" y="2068"/>
                    <a:pt x="1457" y="2258"/>
                    <a:pt x="1679" y="2289"/>
                  </a:cubicBezTo>
                  <a:cubicBezTo>
                    <a:pt x="1723" y="2293"/>
                    <a:pt x="1768" y="2295"/>
                    <a:pt x="1812" y="2295"/>
                  </a:cubicBezTo>
                  <a:cubicBezTo>
                    <a:pt x="2114" y="2295"/>
                    <a:pt x="2408" y="2202"/>
                    <a:pt x="2629" y="2036"/>
                  </a:cubicBezTo>
                  <a:cubicBezTo>
                    <a:pt x="3104" y="1688"/>
                    <a:pt x="3009" y="738"/>
                    <a:pt x="2978" y="516"/>
                  </a:cubicBezTo>
                  <a:lnTo>
                    <a:pt x="3991" y="263"/>
                  </a:lnTo>
                  <a:close/>
                  <a:moveTo>
                    <a:pt x="4041" y="1"/>
                  </a:moveTo>
                  <a:cubicBezTo>
                    <a:pt x="4025" y="1"/>
                    <a:pt x="4008" y="4"/>
                    <a:pt x="3991" y="9"/>
                  </a:cubicBezTo>
                  <a:lnTo>
                    <a:pt x="2883" y="294"/>
                  </a:lnTo>
                  <a:cubicBezTo>
                    <a:pt x="2788" y="358"/>
                    <a:pt x="2724" y="421"/>
                    <a:pt x="2756" y="516"/>
                  </a:cubicBezTo>
                  <a:cubicBezTo>
                    <a:pt x="2788" y="801"/>
                    <a:pt x="2819" y="1593"/>
                    <a:pt x="2502" y="1846"/>
                  </a:cubicBezTo>
                  <a:cubicBezTo>
                    <a:pt x="2317" y="2005"/>
                    <a:pt x="2087" y="2075"/>
                    <a:pt x="1849" y="2075"/>
                  </a:cubicBezTo>
                  <a:cubicBezTo>
                    <a:pt x="1803" y="2075"/>
                    <a:pt x="1757" y="2073"/>
                    <a:pt x="1711" y="2068"/>
                  </a:cubicBezTo>
                  <a:cubicBezTo>
                    <a:pt x="1552" y="2036"/>
                    <a:pt x="1267" y="1846"/>
                    <a:pt x="1141" y="1783"/>
                  </a:cubicBezTo>
                  <a:cubicBezTo>
                    <a:pt x="1109" y="1751"/>
                    <a:pt x="1077" y="1751"/>
                    <a:pt x="1014" y="1751"/>
                  </a:cubicBezTo>
                  <a:cubicBezTo>
                    <a:pt x="982" y="1751"/>
                    <a:pt x="919" y="1783"/>
                    <a:pt x="887" y="1846"/>
                  </a:cubicBezTo>
                  <a:lnTo>
                    <a:pt x="317" y="2828"/>
                  </a:lnTo>
                  <a:cubicBezTo>
                    <a:pt x="286" y="2891"/>
                    <a:pt x="317" y="3018"/>
                    <a:pt x="381" y="3049"/>
                  </a:cubicBezTo>
                  <a:cubicBezTo>
                    <a:pt x="634" y="3239"/>
                    <a:pt x="1204" y="3746"/>
                    <a:pt x="1141" y="4190"/>
                  </a:cubicBezTo>
                  <a:cubicBezTo>
                    <a:pt x="1109" y="4601"/>
                    <a:pt x="381" y="4981"/>
                    <a:pt x="127" y="5076"/>
                  </a:cubicBezTo>
                  <a:cubicBezTo>
                    <a:pt x="32" y="5108"/>
                    <a:pt x="1" y="5203"/>
                    <a:pt x="1" y="5298"/>
                  </a:cubicBezTo>
                  <a:lnTo>
                    <a:pt x="317" y="6406"/>
                  </a:lnTo>
                  <a:cubicBezTo>
                    <a:pt x="349" y="6501"/>
                    <a:pt x="444" y="6533"/>
                    <a:pt x="507" y="6533"/>
                  </a:cubicBezTo>
                  <a:cubicBezTo>
                    <a:pt x="606" y="6511"/>
                    <a:pt x="764" y="6493"/>
                    <a:pt x="940" y="6493"/>
                  </a:cubicBezTo>
                  <a:cubicBezTo>
                    <a:pt x="1275" y="6493"/>
                    <a:pt x="1672" y="6558"/>
                    <a:pt x="1837" y="6786"/>
                  </a:cubicBezTo>
                  <a:cubicBezTo>
                    <a:pt x="2122" y="7135"/>
                    <a:pt x="1869" y="7863"/>
                    <a:pt x="1742" y="8148"/>
                  </a:cubicBezTo>
                  <a:cubicBezTo>
                    <a:pt x="1711" y="8211"/>
                    <a:pt x="1742" y="8306"/>
                    <a:pt x="1837" y="8370"/>
                  </a:cubicBezTo>
                  <a:lnTo>
                    <a:pt x="2819" y="8940"/>
                  </a:lnTo>
                  <a:cubicBezTo>
                    <a:pt x="2854" y="8951"/>
                    <a:pt x="2889" y="8959"/>
                    <a:pt x="2922" y="8959"/>
                  </a:cubicBezTo>
                  <a:cubicBezTo>
                    <a:pt x="2979" y="8959"/>
                    <a:pt x="3032" y="8937"/>
                    <a:pt x="3073" y="8876"/>
                  </a:cubicBezTo>
                  <a:cubicBezTo>
                    <a:pt x="3227" y="8661"/>
                    <a:pt x="3741" y="8115"/>
                    <a:pt x="4147" y="8115"/>
                  </a:cubicBezTo>
                  <a:cubicBezTo>
                    <a:pt x="4159" y="8115"/>
                    <a:pt x="4170" y="8116"/>
                    <a:pt x="4181" y="8116"/>
                  </a:cubicBezTo>
                  <a:cubicBezTo>
                    <a:pt x="4593" y="8180"/>
                    <a:pt x="4973" y="8876"/>
                    <a:pt x="5068" y="9162"/>
                  </a:cubicBezTo>
                  <a:cubicBezTo>
                    <a:pt x="5099" y="9225"/>
                    <a:pt x="5163" y="9257"/>
                    <a:pt x="5258" y="9257"/>
                  </a:cubicBezTo>
                  <a:lnTo>
                    <a:pt x="5289" y="9257"/>
                  </a:lnTo>
                  <a:lnTo>
                    <a:pt x="6398" y="8972"/>
                  </a:lnTo>
                  <a:cubicBezTo>
                    <a:pt x="6493" y="8940"/>
                    <a:pt x="6524" y="8845"/>
                    <a:pt x="6524" y="8750"/>
                  </a:cubicBezTo>
                  <a:cubicBezTo>
                    <a:pt x="6493" y="8465"/>
                    <a:pt x="6429" y="7673"/>
                    <a:pt x="6778" y="7420"/>
                  </a:cubicBezTo>
                  <a:cubicBezTo>
                    <a:pt x="6888" y="7340"/>
                    <a:pt x="7038" y="7310"/>
                    <a:pt x="7201" y="7310"/>
                  </a:cubicBezTo>
                  <a:cubicBezTo>
                    <a:pt x="7555" y="7310"/>
                    <a:pt x="7966" y="7450"/>
                    <a:pt x="8140" y="7515"/>
                  </a:cubicBezTo>
                  <a:cubicBezTo>
                    <a:pt x="8157" y="7523"/>
                    <a:pt x="8178" y="7527"/>
                    <a:pt x="8201" y="7527"/>
                  </a:cubicBezTo>
                  <a:cubicBezTo>
                    <a:pt x="8264" y="7527"/>
                    <a:pt x="8338" y="7498"/>
                    <a:pt x="8361" y="7451"/>
                  </a:cubicBezTo>
                  <a:lnTo>
                    <a:pt x="8931" y="6470"/>
                  </a:lnTo>
                  <a:cubicBezTo>
                    <a:pt x="8995" y="6375"/>
                    <a:pt x="8963" y="6280"/>
                    <a:pt x="8868" y="6216"/>
                  </a:cubicBezTo>
                  <a:cubicBezTo>
                    <a:pt x="8646" y="6058"/>
                    <a:pt x="8076" y="5520"/>
                    <a:pt x="8108" y="5108"/>
                  </a:cubicBezTo>
                  <a:lnTo>
                    <a:pt x="8140" y="5076"/>
                  </a:lnTo>
                  <a:cubicBezTo>
                    <a:pt x="8171" y="4665"/>
                    <a:pt x="8868" y="4285"/>
                    <a:pt x="9153" y="4190"/>
                  </a:cubicBezTo>
                  <a:cubicBezTo>
                    <a:pt x="9216" y="4158"/>
                    <a:pt x="9280" y="4063"/>
                    <a:pt x="9248" y="3968"/>
                  </a:cubicBezTo>
                  <a:lnTo>
                    <a:pt x="8963" y="2859"/>
                  </a:lnTo>
                  <a:cubicBezTo>
                    <a:pt x="8963" y="2828"/>
                    <a:pt x="8931" y="2796"/>
                    <a:pt x="8868" y="2764"/>
                  </a:cubicBezTo>
                  <a:cubicBezTo>
                    <a:pt x="8852" y="2749"/>
                    <a:pt x="8828" y="2741"/>
                    <a:pt x="8805" y="2741"/>
                  </a:cubicBezTo>
                  <a:cubicBezTo>
                    <a:pt x="8781" y="2741"/>
                    <a:pt x="8757" y="2749"/>
                    <a:pt x="8741" y="2764"/>
                  </a:cubicBezTo>
                  <a:cubicBezTo>
                    <a:pt x="8629" y="2793"/>
                    <a:pt x="8365" y="2896"/>
                    <a:pt x="8175" y="2896"/>
                  </a:cubicBezTo>
                  <a:cubicBezTo>
                    <a:pt x="8151" y="2896"/>
                    <a:pt x="8129" y="2895"/>
                    <a:pt x="8108" y="2891"/>
                  </a:cubicBezTo>
                  <a:cubicBezTo>
                    <a:pt x="7823" y="2859"/>
                    <a:pt x="7601" y="2701"/>
                    <a:pt x="7411" y="2479"/>
                  </a:cubicBezTo>
                  <a:cubicBezTo>
                    <a:pt x="7158" y="2163"/>
                    <a:pt x="7411" y="1403"/>
                    <a:pt x="7506" y="1149"/>
                  </a:cubicBezTo>
                  <a:cubicBezTo>
                    <a:pt x="7538" y="1054"/>
                    <a:pt x="7538" y="959"/>
                    <a:pt x="7443" y="896"/>
                  </a:cubicBezTo>
                  <a:lnTo>
                    <a:pt x="6461" y="326"/>
                  </a:lnTo>
                  <a:cubicBezTo>
                    <a:pt x="6436" y="317"/>
                    <a:pt x="6410" y="313"/>
                    <a:pt x="6385" y="313"/>
                  </a:cubicBezTo>
                  <a:cubicBezTo>
                    <a:pt x="6317" y="313"/>
                    <a:pt x="6254" y="343"/>
                    <a:pt x="6208" y="389"/>
                  </a:cubicBezTo>
                  <a:cubicBezTo>
                    <a:pt x="6057" y="600"/>
                    <a:pt x="5563" y="1154"/>
                    <a:pt x="5161" y="1154"/>
                  </a:cubicBezTo>
                  <a:cubicBezTo>
                    <a:pt x="5140" y="1154"/>
                    <a:pt x="5120" y="1152"/>
                    <a:pt x="5099" y="1149"/>
                  </a:cubicBezTo>
                  <a:cubicBezTo>
                    <a:pt x="4656" y="1086"/>
                    <a:pt x="4308" y="389"/>
                    <a:pt x="4213" y="136"/>
                  </a:cubicBezTo>
                  <a:cubicBezTo>
                    <a:pt x="4187" y="58"/>
                    <a:pt x="4118" y="1"/>
                    <a:pt x="404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3"/>
            <p:cNvSpPr/>
            <p:nvPr/>
          </p:nvSpPr>
          <p:spPr>
            <a:xfrm>
              <a:off x="2856282" y="2566888"/>
              <a:ext cx="315304" cy="315270"/>
            </a:xfrm>
            <a:custGeom>
              <a:avLst/>
              <a:gdLst/>
              <a:ahLst/>
              <a:cxnLst/>
              <a:rect l="l" t="t" r="r" b="b"/>
              <a:pathLst>
                <a:path w="9312" h="9311" extrusionOk="0">
                  <a:moveTo>
                    <a:pt x="4656" y="3579"/>
                  </a:moveTo>
                  <a:cubicBezTo>
                    <a:pt x="4719" y="3579"/>
                    <a:pt x="4783" y="3579"/>
                    <a:pt x="4846" y="3610"/>
                  </a:cubicBezTo>
                  <a:cubicBezTo>
                    <a:pt x="5131" y="3642"/>
                    <a:pt x="5384" y="3800"/>
                    <a:pt x="5543" y="4054"/>
                  </a:cubicBezTo>
                  <a:cubicBezTo>
                    <a:pt x="5701" y="4275"/>
                    <a:pt x="5764" y="4560"/>
                    <a:pt x="5701" y="4845"/>
                  </a:cubicBezTo>
                  <a:cubicBezTo>
                    <a:pt x="5618" y="5345"/>
                    <a:pt x="5193" y="5723"/>
                    <a:pt x="4684" y="5723"/>
                  </a:cubicBezTo>
                  <a:cubicBezTo>
                    <a:pt x="4613" y="5723"/>
                    <a:pt x="4540" y="5716"/>
                    <a:pt x="4466" y="5700"/>
                  </a:cubicBezTo>
                  <a:cubicBezTo>
                    <a:pt x="4181" y="5669"/>
                    <a:pt x="3959" y="5510"/>
                    <a:pt x="3769" y="5257"/>
                  </a:cubicBezTo>
                  <a:cubicBezTo>
                    <a:pt x="3611" y="5035"/>
                    <a:pt x="3548" y="4750"/>
                    <a:pt x="3611" y="4465"/>
                  </a:cubicBezTo>
                  <a:cubicBezTo>
                    <a:pt x="3674" y="4180"/>
                    <a:pt x="3801" y="3959"/>
                    <a:pt x="4054" y="3769"/>
                  </a:cubicBezTo>
                  <a:cubicBezTo>
                    <a:pt x="4244" y="3642"/>
                    <a:pt x="4434" y="3579"/>
                    <a:pt x="4656" y="3579"/>
                  </a:cubicBezTo>
                  <a:close/>
                  <a:moveTo>
                    <a:pt x="4676" y="3337"/>
                  </a:moveTo>
                  <a:cubicBezTo>
                    <a:pt x="4418" y="3337"/>
                    <a:pt x="4153" y="3428"/>
                    <a:pt x="3928" y="3579"/>
                  </a:cubicBezTo>
                  <a:cubicBezTo>
                    <a:pt x="3611" y="3769"/>
                    <a:pt x="3421" y="4085"/>
                    <a:pt x="3389" y="4434"/>
                  </a:cubicBezTo>
                  <a:cubicBezTo>
                    <a:pt x="3326" y="4782"/>
                    <a:pt x="3389" y="5130"/>
                    <a:pt x="3579" y="5415"/>
                  </a:cubicBezTo>
                  <a:cubicBezTo>
                    <a:pt x="3801" y="5700"/>
                    <a:pt x="4086" y="5890"/>
                    <a:pt x="4434" y="5954"/>
                  </a:cubicBezTo>
                  <a:lnTo>
                    <a:pt x="4656" y="5954"/>
                  </a:lnTo>
                  <a:cubicBezTo>
                    <a:pt x="5289" y="5954"/>
                    <a:pt x="5859" y="5510"/>
                    <a:pt x="5954" y="4877"/>
                  </a:cubicBezTo>
                  <a:cubicBezTo>
                    <a:pt x="6018" y="4529"/>
                    <a:pt x="5954" y="4180"/>
                    <a:pt x="5733" y="3895"/>
                  </a:cubicBezTo>
                  <a:cubicBezTo>
                    <a:pt x="5543" y="3610"/>
                    <a:pt x="5226" y="3420"/>
                    <a:pt x="4878" y="3357"/>
                  </a:cubicBezTo>
                  <a:cubicBezTo>
                    <a:pt x="4812" y="3344"/>
                    <a:pt x="4744" y="3337"/>
                    <a:pt x="4676" y="3337"/>
                  </a:cubicBezTo>
                  <a:close/>
                  <a:moveTo>
                    <a:pt x="4213" y="253"/>
                  </a:moveTo>
                  <a:cubicBezTo>
                    <a:pt x="4276" y="475"/>
                    <a:pt x="4656" y="1330"/>
                    <a:pt x="5226" y="1425"/>
                  </a:cubicBezTo>
                  <a:cubicBezTo>
                    <a:pt x="5264" y="1431"/>
                    <a:pt x="5302" y="1434"/>
                    <a:pt x="5341" y="1434"/>
                  </a:cubicBezTo>
                  <a:cubicBezTo>
                    <a:pt x="5906" y="1434"/>
                    <a:pt x="6469" y="813"/>
                    <a:pt x="6588" y="665"/>
                  </a:cubicBezTo>
                  <a:lnTo>
                    <a:pt x="7443" y="1203"/>
                  </a:lnTo>
                  <a:cubicBezTo>
                    <a:pt x="7348" y="1330"/>
                    <a:pt x="7190" y="1615"/>
                    <a:pt x="7126" y="1805"/>
                  </a:cubicBezTo>
                  <a:cubicBezTo>
                    <a:pt x="7063" y="2154"/>
                    <a:pt x="7158" y="2502"/>
                    <a:pt x="7348" y="2787"/>
                  </a:cubicBezTo>
                  <a:cubicBezTo>
                    <a:pt x="7623" y="3162"/>
                    <a:pt x="8253" y="3201"/>
                    <a:pt x="8615" y="3201"/>
                  </a:cubicBezTo>
                  <a:cubicBezTo>
                    <a:pt x="8712" y="3201"/>
                    <a:pt x="8790" y="3199"/>
                    <a:pt x="8836" y="3199"/>
                  </a:cubicBezTo>
                  <a:lnTo>
                    <a:pt x="9090" y="4212"/>
                  </a:lnTo>
                  <a:cubicBezTo>
                    <a:pt x="8868" y="4275"/>
                    <a:pt x="8013" y="4624"/>
                    <a:pt x="7886" y="5225"/>
                  </a:cubicBezTo>
                  <a:cubicBezTo>
                    <a:pt x="7791" y="5795"/>
                    <a:pt x="8488" y="6429"/>
                    <a:pt x="8678" y="6587"/>
                  </a:cubicBezTo>
                  <a:lnTo>
                    <a:pt x="8108" y="7442"/>
                  </a:lnTo>
                  <a:cubicBezTo>
                    <a:pt x="7979" y="7378"/>
                    <a:pt x="7527" y="7196"/>
                    <a:pt x="7102" y="7196"/>
                  </a:cubicBezTo>
                  <a:cubicBezTo>
                    <a:pt x="6902" y="7196"/>
                    <a:pt x="6708" y="7236"/>
                    <a:pt x="6556" y="7347"/>
                  </a:cubicBezTo>
                  <a:cubicBezTo>
                    <a:pt x="6271" y="7537"/>
                    <a:pt x="6113" y="7822"/>
                    <a:pt x="6049" y="8171"/>
                  </a:cubicBezTo>
                  <a:cubicBezTo>
                    <a:pt x="5986" y="8392"/>
                    <a:pt x="6081" y="8709"/>
                    <a:pt x="6113" y="8836"/>
                  </a:cubicBezTo>
                  <a:lnTo>
                    <a:pt x="5131" y="9057"/>
                  </a:lnTo>
                  <a:cubicBezTo>
                    <a:pt x="5036" y="8867"/>
                    <a:pt x="4688" y="7981"/>
                    <a:pt x="4118" y="7886"/>
                  </a:cubicBezTo>
                  <a:lnTo>
                    <a:pt x="3991" y="7886"/>
                  </a:lnTo>
                  <a:cubicBezTo>
                    <a:pt x="3453" y="7886"/>
                    <a:pt x="2883" y="8487"/>
                    <a:pt x="2756" y="8677"/>
                  </a:cubicBezTo>
                  <a:lnTo>
                    <a:pt x="1869" y="8107"/>
                  </a:lnTo>
                  <a:cubicBezTo>
                    <a:pt x="1964" y="7917"/>
                    <a:pt x="2344" y="7031"/>
                    <a:pt x="1996" y="6555"/>
                  </a:cubicBezTo>
                  <a:cubicBezTo>
                    <a:pt x="1735" y="6199"/>
                    <a:pt x="1135" y="6128"/>
                    <a:pt x="771" y="6128"/>
                  </a:cubicBezTo>
                  <a:cubicBezTo>
                    <a:pt x="650" y="6128"/>
                    <a:pt x="555" y="6136"/>
                    <a:pt x="507" y="6144"/>
                  </a:cubicBezTo>
                  <a:lnTo>
                    <a:pt x="254" y="5130"/>
                  </a:lnTo>
                  <a:cubicBezTo>
                    <a:pt x="476" y="5035"/>
                    <a:pt x="1331" y="4687"/>
                    <a:pt x="1426" y="4117"/>
                  </a:cubicBezTo>
                  <a:cubicBezTo>
                    <a:pt x="1552" y="3515"/>
                    <a:pt x="856" y="2882"/>
                    <a:pt x="666" y="2755"/>
                  </a:cubicBezTo>
                  <a:lnTo>
                    <a:pt x="1236" y="1869"/>
                  </a:lnTo>
                  <a:cubicBezTo>
                    <a:pt x="1369" y="1935"/>
                    <a:pt x="1843" y="2125"/>
                    <a:pt x="2278" y="2125"/>
                  </a:cubicBezTo>
                  <a:cubicBezTo>
                    <a:pt x="2465" y="2125"/>
                    <a:pt x="2645" y="2090"/>
                    <a:pt x="2788" y="1995"/>
                  </a:cubicBezTo>
                  <a:cubicBezTo>
                    <a:pt x="3263" y="1647"/>
                    <a:pt x="3231" y="697"/>
                    <a:pt x="3199" y="475"/>
                  </a:cubicBezTo>
                  <a:lnTo>
                    <a:pt x="4213" y="253"/>
                  </a:lnTo>
                  <a:close/>
                  <a:moveTo>
                    <a:pt x="4213" y="0"/>
                  </a:moveTo>
                  <a:lnTo>
                    <a:pt x="3073" y="253"/>
                  </a:lnTo>
                  <a:cubicBezTo>
                    <a:pt x="3009" y="285"/>
                    <a:pt x="2946" y="380"/>
                    <a:pt x="2946" y="443"/>
                  </a:cubicBezTo>
                  <a:cubicBezTo>
                    <a:pt x="2978" y="728"/>
                    <a:pt x="2978" y="1520"/>
                    <a:pt x="2629" y="1773"/>
                  </a:cubicBezTo>
                  <a:cubicBezTo>
                    <a:pt x="2528" y="1847"/>
                    <a:pt x="2396" y="1875"/>
                    <a:pt x="2252" y="1875"/>
                  </a:cubicBezTo>
                  <a:cubicBezTo>
                    <a:pt x="1899" y="1875"/>
                    <a:pt x="1479" y="1705"/>
                    <a:pt x="1299" y="1615"/>
                  </a:cubicBezTo>
                  <a:cubicBezTo>
                    <a:pt x="1274" y="1607"/>
                    <a:pt x="1248" y="1603"/>
                    <a:pt x="1223" y="1603"/>
                  </a:cubicBezTo>
                  <a:cubicBezTo>
                    <a:pt x="1155" y="1603"/>
                    <a:pt x="1092" y="1632"/>
                    <a:pt x="1046" y="1678"/>
                  </a:cubicBezTo>
                  <a:lnTo>
                    <a:pt x="444" y="2660"/>
                  </a:lnTo>
                  <a:cubicBezTo>
                    <a:pt x="381" y="2755"/>
                    <a:pt x="412" y="2850"/>
                    <a:pt x="476" y="2914"/>
                  </a:cubicBezTo>
                  <a:cubicBezTo>
                    <a:pt x="697" y="3072"/>
                    <a:pt x="1267" y="3642"/>
                    <a:pt x="1204" y="4054"/>
                  </a:cubicBezTo>
                  <a:cubicBezTo>
                    <a:pt x="1141" y="4465"/>
                    <a:pt x="412" y="4814"/>
                    <a:pt x="127" y="4909"/>
                  </a:cubicBezTo>
                  <a:cubicBezTo>
                    <a:pt x="64" y="4940"/>
                    <a:pt x="1" y="5035"/>
                    <a:pt x="1" y="5130"/>
                  </a:cubicBezTo>
                  <a:lnTo>
                    <a:pt x="254" y="6239"/>
                  </a:lnTo>
                  <a:cubicBezTo>
                    <a:pt x="280" y="6317"/>
                    <a:pt x="349" y="6374"/>
                    <a:pt x="426" y="6374"/>
                  </a:cubicBezTo>
                  <a:cubicBezTo>
                    <a:pt x="442" y="6374"/>
                    <a:pt x="459" y="6371"/>
                    <a:pt x="476" y="6365"/>
                  </a:cubicBezTo>
                  <a:cubicBezTo>
                    <a:pt x="542" y="6358"/>
                    <a:pt x="635" y="6353"/>
                    <a:pt x="742" y="6353"/>
                  </a:cubicBezTo>
                  <a:cubicBezTo>
                    <a:pt x="1097" y="6353"/>
                    <a:pt x="1604" y="6415"/>
                    <a:pt x="1774" y="6682"/>
                  </a:cubicBezTo>
                  <a:cubicBezTo>
                    <a:pt x="2027" y="7031"/>
                    <a:pt x="1742" y="7759"/>
                    <a:pt x="1647" y="8044"/>
                  </a:cubicBezTo>
                  <a:cubicBezTo>
                    <a:pt x="1584" y="8107"/>
                    <a:pt x="1616" y="8202"/>
                    <a:pt x="1711" y="8266"/>
                  </a:cubicBezTo>
                  <a:lnTo>
                    <a:pt x="2661" y="8867"/>
                  </a:lnTo>
                  <a:cubicBezTo>
                    <a:pt x="2697" y="8892"/>
                    <a:pt x="2733" y="8902"/>
                    <a:pt x="2768" y="8902"/>
                  </a:cubicBezTo>
                  <a:cubicBezTo>
                    <a:pt x="2824" y="8902"/>
                    <a:pt x="2875" y="8875"/>
                    <a:pt x="2914" y="8836"/>
                  </a:cubicBezTo>
                  <a:cubicBezTo>
                    <a:pt x="3061" y="8631"/>
                    <a:pt x="3559" y="8128"/>
                    <a:pt x="3958" y="8128"/>
                  </a:cubicBezTo>
                  <a:cubicBezTo>
                    <a:pt x="3991" y="8128"/>
                    <a:pt x="4023" y="8132"/>
                    <a:pt x="4054" y="8139"/>
                  </a:cubicBezTo>
                  <a:cubicBezTo>
                    <a:pt x="4498" y="8202"/>
                    <a:pt x="4814" y="8899"/>
                    <a:pt x="4909" y="9184"/>
                  </a:cubicBezTo>
                  <a:cubicBezTo>
                    <a:pt x="4941" y="9247"/>
                    <a:pt x="5004" y="9311"/>
                    <a:pt x="5099" y="9311"/>
                  </a:cubicBezTo>
                  <a:lnTo>
                    <a:pt x="5131" y="9311"/>
                  </a:lnTo>
                  <a:lnTo>
                    <a:pt x="6239" y="9057"/>
                  </a:lnTo>
                  <a:cubicBezTo>
                    <a:pt x="6303" y="9026"/>
                    <a:pt x="6334" y="8994"/>
                    <a:pt x="6334" y="8962"/>
                  </a:cubicBezTo>
                  <a:cubicBezTo>
                    <a:pt x="6366" y="8931"/>
                    <a:pt x="6366" y="8867"/>
                    <a:pt x="6366" y="8804"/>
                  </a:cubicBezTo>
                  <a:cubicBezTo>
                    <a:pt x="6334" y="8709"/>
                    <a:pt x="6239" y="8361"/>
                    <a:pt x="6271" y="8202"/>
                  </a:cubicBezTo>
                  <a:cubicBezTo>
                    <a:pt x="6303" y="7917"/>
                    <a:pt x="6461" y="7696"/>
                    <a:pt x="6683" y="7537"/>
                  </a:cubicBezTo>
                  <a:cubicBezTo>
                    <a:pt x="6791" y="7459"/>
                    <a:pt x="6938" y="7429"/>
                    <a:pt x="7098" y="7429"/>
                  </a:cubicBezTo>
                  <a:cubicBezTo>
                    <a:pt x="7454" y="7429"/>
                    <a:pt x="7870" y="7577"/>
                    <a:pt x="8045" y="7664"/>
                  </a:cubicBezTo>
                  <a:cubicBezTo>
                    <a:pt x="8067" y="7686"/>
                    <a:pt x="8093" y="7697"/>
                    <a:pt x="8121" y="7697"/>
                  </a:cubicBezTo>
                  <a:cubicBezTo>
                    <a:pt x="8171" y="7697"/>
                    <a:pt x="8225" y="7662"/>
                    <a:pt x="8266" y="7601"/>
                  </a:cubicBezTo>
                  <a:lnTo>
                    <a:pt x="8900" y="6651"/>
                  </a:lnTo>
                  <a:cubicBezTo>
                    <a:pt x="8931" y="6555"/>
                    <a:pt x="8900" y="6460"/>
                    <a:pt x="8836" y="6397"/>
                  </a:cubicBezTo>
                  <a:cubicBezTo>
                    <a:pt x="8615" y="6239"/>
                    <a:pt x="8045" y="5669"/>
                    <a:pt x="8140" y="5257"/>
                  </a:cubicBezTo>
                  <a:cubicBezTo>
                    <a:pt x="8203" y="4845"/>
                    <a:pt x="8900" y="4497"/>
                    <a:pt x="9185" y="4402"/>
                  </a:cubicBezTo>
                  <a:cubicBezTo>
                    <a:pt x="9280" y="4370"/>
                    <a:pt x="9311" y="4275"/>
                    <a:pt x="9311" y="4180"/>
                  </a:cubicBezTo>
                  <a:lnTo>
                    <a:pt x="9058" y="3072"/>
                  </a:lnTo>
                  <a:cubicBezTo>
                    <a:pt x="9032" y="2994"/>
                    <a:pt x="8963" y="2937"/>
                    <a:pt x="8886" y="2937"/>
                  </a:cubicBezTo>
                  <a:cubicBezTo>
                    <a:pt x="8870" y="2937"/>
                    <a:pt x="8853" y="2940"/>
                    <a:pt x="8836" y="2945"/>
                  </a:cubicBezTo>
                  <a:cubicBezTo>
                    <a:pt x="8770" y="2953"/>
                    <a:pt x="8679" y="2958"/>
                    <a:pt x="8574" y="2958"/>
                  </a:cubicBezTo>
                  <a:cubicBezTo>
                    <a:pt x="8226" y="2958"/>
                    <a:pt x="7733" y="2896"/>
                    <a:pt x="7538" y="2629"/>
                  </a:cubicBezTo>
                  <a:cubicBezTo>
                    <a:pt x="7380" y="2407"/>
                    <a:pt x="7316" y="2122"/>
                    <a:pt x="7348" y="1837"/>
                  </a:cubicBezTo>
                  <a:cubicBezTo>
                    <a:pt x="7380" y="1678"/>
                    <a:pt x="7601" y="1393"/>
                    <a:pt x="7665" y="1298"/>
                  </a:cubicBezTo>
                  <a:cubicBezTo>
                    <a:pt x="7696" y="1235"/>
                    <a:pt x="7696" y="1203"/>
                    <a:pt x="7696" y="1140"/>
                  </a:cubicBezTo>
                  <a:cubicBezTo>
                    <a:pt x="7696" y="1108"/>
                    <a:pt x="7665" y="1077"/>
                    <a:pt x="7601" y="1045"/>
                  </a:cubicBezTo>
                  <a:lnTo>
                    <a:pt x="6651" y="412"/>
                  </a:lnTo>
                  <a:cubicBezTo>
                    <a:pt x="6634" y="403"/>
                    <a:pt x="6613" y="399"/>
                    <a:pt x="6589" y="399"/>
                  </a:cubicBezTo>
                  <a:cubicBezTo>
                    <a:pt x="6524" y="399"/>
                    <a:pt x="6444" y="429"/>
                    <a:pt x="6398" y="475"/>
                  </a:cubicBezTo>
                  <a:cubicBezTo>
                    <a:pt x="6251" y="680"/>
                    <a:pt x="5753" y="1182"/>
                    <a:pt x="5354" y="1182"/>
                  </a:cubicBezTo>
                  <a:cubicBezTo>
                    <a:pt x="5321" y="1182"/>
                    <a:pt x="5289" y="1179"/>
                    <a:pt x="5258" y="1172"/>
                  </a:cubicBezTo>
                  <a:cubicBezTo>
                    <a:pt x="4846" y="1108"/>
                    <a:pt x="4498" y="380"/>
                    <a:pt x="4403" y="127"/>
                  </a:cubicBezTo>
                  <a:cubicBezTo>
                    <a:pt x="4371" y="32"/>
                    <a:pt x="4308" y="0"/>
                    <a:pt x="4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3"/>
            <p:cNvSpPr/>
            <p:nvPr/>
          </p:nvSpPr>
          <p:spPr>
            <a:xfrm>
              <a:off x="2553878" y="2454913"/>
              <a:ext cx="307787" cy="307144"/>
            </a:xfrm>
            <a:custGeom>
              <a:avLst/>
              <a:gdLst/>
              <a:ahLst/>
              <a:cxnLst/>
              <a:rect l="l" t="t" r="r" b="b"/>
              <a:pathLst>
                <a:path w="9090" h="9071" extrusionOk="0">
                  <a:moveTo>
                    <a:pt x="4524" y="3349"/>
                  </a:moveTo>
                  <a:cubicBezTo>
                    <a:pt x="4598" y="3349"/>
                    <a:pt x="4674" y="3356"/>
                    <a:pt x="4751" y="3370"/>
                  </a:cubicBezTo>
                  <a:cubicBezTo>
                    <a:pt x="5385" y="3465"/>
                    <a:pt x="5828" y="4099"/>
                    <a:pt x="5733" y="4732"/>
                  </a:cubicBezTo>
                  <a:cubicBezTo>
                    <a:pt x="5619" y="5333"/>
                    <a:pt x="5116" y="5727"/>
                    <a:pt x="4529" y="5727"/>
                  </a:cubicBezTo>
                  <a:cubicBezTo>
                    <a:pt x="4467" y="5727"/>
                    <a:pt x="4403" y="5723"/>
                    <a:pt x="4340" y="5714"/>
                  </a:cubicBezTo>
                  <a:cubicBezTo>
                    <a:pt x="3706" y="5587"/>
                    <a:pt x="3263" y="4985"/>
                    <a:pt x="3358" y="4320"/>
                  </a:cubicBezTo>
                  <a:cubicBezTo>
                    <a:pt x="3470" y="3760"/>
                    <a:pt x="3954" y="3349"/>
                    <a:pt x="4524" y="3349"/>
                  </a:cubicBezTo>
                  <a:close/>
                  <a:moveTo>
                    <a:pt x="4145" y="0"/>
                  </a:moveTo>
                  <a:cubicBezTo>
                    <a:pt x="4136" y="0"/>
                    <a:pt x="4127" y="4"/>
                    <a:pt x="4118" y="13"/>
                  </a:cubicBezTo>
                  <a:lnTo>
                    <a:pt x="3010" y="235"/>
                  </a:lnTo>
                  <a:cubicBezTo>
                    <a:pt x="2978" y="267"/>
                    <a:pt x="2946" y="298"/>
                    <a:pt x="2946" y="330"/>
                  </a:cubicBezTo>
                  <a:cubicBezTo>
                    <a:pt x="2946" y="330"/>
                    <a:pt x="3073" y="1407"/>
                    <a:pt x="2598" y="1755"/>
                  </a:cubicBezTo>
                  <a:cubicBezTo>
                    <a:pt x="2462" y="1849"/>
                    <a:pt x="2292" y="1883"/>
                    <a:pt x="2116" y="1883"/>
                  </a:cubicBezTo>
                  <a:cubicBezTo>
                    <a:pt x="1635" y="1883"/>
                    <a:pt x="1109" y="1629"/>
                    <a:pt x="1109" y="1629"/>
                  </a:cubicBezTo>
                  <a:cubicBezTo>
                    <a:pt x="1094" y="1613"/>
                    <a:pt x="1078" y="1605"/>
                    <a:pt x="1066" y="1605"/>
                  </a:cubicBezTo>
                  <a:cubicBezTo>
                    <a:pt x="1054" y="1605"/>
                    <a:pt x="1046" y="1613"/>
                    <a:pt x="1046" y="1629"/>
                  </a:cubicBezTo>
                  <a:lnTo>
                    <a:pt x="413" y="2610"/>
                  </a:lnTo>
                  <a:cubicBezTo>
                    <a:pt x="413" y="2610"/>
                    <a:pt x="413" y="2674"/>
                    <a:pt x="444" y="2674"/>
                  </a:cubicBezTo>
                  <a:cubicBezTo>
                    <a:pt x="444" y="2674"/>
                    <a:pt x="1299" y="3370"/>
                    <a:pt x="1204" y="3940"/>
                  </a:cubicBezTo>
                  <a:cubicBezTo>
                    <a:pt x="1109" y="4542"/>
                    <a:pt x="64" y="4890"/>
                    <a:pt x="64" y="4890"/>
                  </a:cubicBezTo>
                  <a:cubicBezTo>
                    <a:pt x="33" y="4890"/>
                    <a:pt x="1" y="4954"/>
                    <a:pt x="33" y="4985"/>
                  </a:cubicBezTo>
                  <a:lnTo>
                    <a:pt x="254" y="6094"/>
                  </a:lnTo>
                  <a:cubicBezTo>
                    <a:pt x="286" y="6126"/>
                    <a:pt x="318" y="6126"/>
                    <a:pt x="349" y="6126"/>
                  </a:cubicBezTo>
                  <a:cubicBezTo>
                    <a:pt x="349" y="6126"/>
                    <a:pt x="469" y="6111"/>
                    <a:pt x="641" y="6111"/>
                  </a:cubicBezTo>
                  <a:cubicBezTo>
                    <a:pt x="986" y="6111"/>
                    <a:pt x="1542" y="6168"/>
                    <a:pt x="1774" y="6506"/>
                  </a:cubicBezTo>
                  <a:cubicBezTo>
                    <a:pt x="2123" y="6981"/>
                    <a:pt x="1648" y="7962"/>
                    <a:pt x="1648" y="7962"/>
                  </a:cubicBezTo>
                  <a:cubicBezTo>
                    <a:pt x="1616" y="7994"/>
                    <a:pt x="1616" y="8026"/>
                    <a:pt x="1648" y="8057"/>
                  </a:cubicBezTo>
                  <a:lnTo>
                    <a:pt x="2629" y="8659"/>
                  </a:lnTo>
                  <a:cubicBezTo>
                    <a:pt x="2629" y="8659"/>
                    <a:pt x="2693" y="8659"/>
                    <a:pt x="2693" y="8627"/>
                  </a:cubicBezTo>
                  <a:cubicBezTo>
                    <a:pt x="2693" y="8627"/>
                    <a:pt x="3318" y="7860"/>
                    <a:pt x="3869" y="7860"/>
                  </a:cubicBezTo>
                  <a:cubicBezTo>
                    <a:pt x="3899" y="7860"/>
                    <a:pt x="3930" y="7862"/>
                    <a:pt x="3960" y="7867"/>
                  </a:cubicBezTo>
                  <a:cubicBezTo>
                    <a:pt x="4561" y="7994"/>
                    <a:pt x="4910" y="9007"/>
                    <a:pt x="4910" y="9007"/>
                  </a:cubicBezTo>
                  <a:cubicBezTo>
                    <a:pt x="4941" y="9039"/>
                    <a:pt x="4973" y="9071"/>
                    <a:pt x="5005" y="9071"/>
                  </a:cubicBezTo>
                  <a:lnTo>
                    <a:pt x="6113" y="8817"/>
                  </a:lnTo>
                  <a:cubicBezTo>
                    <a:pt x="6145" y="8817"/>
                    <a:pt x="6145" y="8786"/>
                    <a:pt x="6145" y="8754"/>
                  </a:cubicBezTo>
                  <a:cubicBezTo>
                    <a:pt x="6145" y="8754"/>
                    <a:pt x="5986" y="8311"/>
                    <a:pt x="6050" y="8057"/>
                  </a:cubicBezTo>
                  <a:cubicBezTo>
                    <a:pt x="6081" y="7772"/>
                    <a:pt x="6271" y="7487"/>
                    <a:pt x="6525" y="7297"/>
                  </a:cubicBezTo>
                  <a:cubicBezTo>
                    <a:pt x="6644" y="7218"/>
                    <a:pt x="6794" y="7188"/>
                    <a:pt x="6953" y="7188"/>
                  </a:cubicBezTo>
                  <a:cubicBezTo>
                    <a:pt x="7429" y="7188"/>
                    <a:pt x="7982" y="7456"/>
                    <a:pt x="7982" y="7456"/>
                  </a:cubicBezTo>
                  <a:cubicBezTo>
                    <a:pt x="8013" y="7456"/>
                    <a:pt x="8045" y="7456"/>
                    <a:pt x="8077" y="7424"/>
                  </a:cubicBezTo>
                  <a:lnTo>
                    <a:pt x="8678" y="6474"/>
                  </a:lnTo>
                  <a:cubicBezTo>
                    <a:pt x="8678" y="6442"/>
                    <a:pt x="8678" y="6411"/>
                    <a:pt x="8647" y="6379"/>
                  </a:cubicBezTo>
                  <a:cubicBezTo>
                    <a:pt x="8647" y="6379"/>
                    <a:pt x="7792" y="5682"/>
                    <a:pt x="7887" y="5112"/>
                  </a:cubicBezTo>
                  <a:cubicBezTo>
                    <a:pt x="8013" y="4542"/>
                    <a:pt x="9027" y="4162"/>
                    <a:pt x="9027" y="4162"/>
                  </a:cubicBezTo>
                  <a:cubicBezTo>
                    <a:pt x="9058" y="4162"/>
                    <a:pt x="9090" y="4130"/>
                    <a:pt x="9090" y="4099"/>
                  </a:cubicBezTo>
                  <a:lnTo>
                    <a:pt x="8837" y="2990"/>
                  </a:lnTo>
                  <a:cubicBezTo>
                    <a:pt x="8805" y="2959"/>
                    <a:pt x="8773" y="2927"/>
                    <a:pt x="8742" y="2927"/>
                  </a:cubicBezTo>
                  <a:cubicBezTo>
                    <a:pt x="8742" y="2927"/>
                    <a:pt x="8611" y="2942"/>
                    <a:pt x="8427" y="2942"/>
                  </a:cubicBezTo>
                  <a:cubicBezTo>
                    <a:pt x="8081" y="2942"/>
                    <a:pt x="7544" y="2888"/>
                    <a:pt x="7317" y="2579"/>
                  </a:cubicBezTo>
                  <a:cubicBezTo>
                    <a:pt x="7126" y="2325"/>
                    <a:pt x="7063" y="2009"/>
                    <a:pt x="7126" y="1692"/>
                  </a:cubicBezTo>
                  <a:cubicBezTo>
                    <a:pt x="7190" y="1470"/>
                    <a:pt x="7443" y="1090"/>
                    <a:pt x="7443" y="1090"/>
                  </a:cubicBezTo>
                  <a:cubicBezTo>
                    <a:pt x="7475" y="1059"/>
                    <a:pt x="7475" y="1027"/>
                    <a:pt x="7443" y="1027"/>
                  </a:cubicBezTo>
                  <a:lnTo>
                    <a:pt x="6493" y="394"/>
                  </a:lnTo>
                  <a:cubicBezTo>
                    <a:pt x="6461" y="394"/>
                    <a:pt x="6430" y="394"/>
                    <a:pt x="6398" y="425"/>
                  </a:cubicBezTo>
                  <a:cubicBezTo>
                    <a:pt x="6398" y="425"/>
                    <a:pt x="5773" y="1193"/>
                    <a:pt x="5222" y="1193"/>
                  </a:cubicBezTo>
                  <a:cubicBezTo>
                    <a:pt x="5192" y="1193"/>
                    <a:pt x="5161" y="1190"/>
                    <a:pt x="5131" y="1185"/>
                  </a:cubicBezTo>
                  <a:cubicBezTo>
                    <a:pt x="4561" y="1090"/>
                    <a:pt x="4181" y="45"/>
                    <a:pt x="4181" y="45"/>
                  </a:cubicBezTo>
                  <a:cubicBezTo>
                    <a:pt x="4181" y="23"/>
                    <a:pt x="4165" y="0"/>
                    <a:pt x="414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3"/>
            <p:cNvSpPr/>
            <p:nvPr/>
          </p:nvSpPr>
          <p:spPr>
            <a:xfrm>
              <a:off x="2583750" y="3076200"/>
              <a:ext cx="1871401" cy="1331885"/>
            </a:xfrm>
            <a:custGeom>
              <a:avLst/>
              <a:gdLst/>
              <a:ahLst/>
              <a:cxnLst/>
              <a:rect l="l" t="t" r="r" b="b"/>
              <a:pathLst>
                <a:path w="44116" h="31068" extrusionOk="0">
                  <a:moveTo>
                    <a:pt x="41392" y="222"/>
                  </a:moveTo>
                  <a:cubicBezTo>
                    <a:pt x="42057" y="222"/>
                    <a:pt x="42690" y="476"/>
                    <a:pt x="43165" y="951"/>
                  </a:cubicBezTo>
                  <a:cubicBezTo>
                    <a:pt x="43640" y="1458"/>
                    <a:pt x="43894" y="2091"/>
                    <a:pt x="43894" y="2756"/>
                  </a:cubicBezTo>
                  <a:lnTo>
                    <a:pt x="43799" y="28851"/>
                  </a:lnTo>
                  <a:cubicBezTo>
                    <a:pt x="43799" y="29389"/>
                    <a:pt x="43640" y="29928"/>
                    <a:pt x="43292" y="30371"/>
                  </a:cubicBezTo>
                  <a:cubicBezTo>
                    <a:pt x="42849" y="30688"/>
                    <a:pt x="42342" y="30878"/>
                    <a:pt x="41804" y="30878"/>
                  </a:cubicBezTo>
                  <a:lnTo>
                    <a:pt x="2724" y="30878"/>
                  </a:lnTo>
                  <a:cubicBezTo>
                    <a:pt x="2059" y="30878"/>
                    <a:pt x="1426" y="30593"/>
                    <a:pt x="951" y="30118"/>
                  </a:cubicBezTo>
                  <a:cubicBezTo>
                    <a:pt x="476" y="29643"/>
                    <a:pt x="222" y="29009"/>
                    <a:pt x="222" y="28344"/>
                  </a:cubicBezTo>
                  <a:lnTo>
                    <a:pt x="317" y="2249"/>
                  </a:lnTo>
                  <a:cubicBezTo>
                    <a:pt x="317" y="1711"/>
                    <a:pt x="476" y="1172"/>
                    <a:pt x="792" y="729"/>
                  </a:cubicBezTo>
                  <a:cubicBezTo>
                    <a:pt x="1236" y="412"/>
                    <a:pt x="1774" y="222"/>
                    <a:pt x="2312" y="222"/>
                  </a:cubicBezTo>
                  <a:close/>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6" name="Google Shape;2116;p23"/>
          <p:cNvSpPr txBox="1"/>
          <p:nvPr/>
        </p:nvSpPr>
        <p:spPr>
          <a:xfrm>
            <a:off x="958021" y="2382585"/>
            <a:ext cx="4130400" cy="46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accent5">
                    <a:lumMod val="50000"/>
                  </a:schemeClr>
                </a:solidFill>
                <a:latin typeface="Fira Sans Medium"/>
                <a:ea typeface="Fira Sans Medium"/>
                <a:cs typeface="Fira Sans Medium"/>
                <a:sym typeface="Fira Sans Medium"/>
              </a:rPr>
              <a:t>Demo sản phẩm</a:t>
            </a:r>
            <a:endParaRPr sz="3600" dirty="0">
              <a:solidFill>
                <a:schemeClr val="accent5">
                  <a:lumMod val="50000"/>
                </a:schemeClr>
              </a:solidFill>
              <a:latin typeface="Fira Sans Medium"/>
              <a:ea typeface="Fira Sans Medium"/>
              <a:cs typeface="Fira Sans Medium"/>
              <a:sym typeface="Fira Sans Medium"/>
            </a:endParaRPr>
          </a:p>
        </p:txBody>
      </p:sp>
      <p:sp>
        <p:nvSpPr>
          <p:cNvPr id="2" name="Google Shape;758;p36">
            <a:extLst>
              <a:ext uri="{FF2B5EF4-FFF2-40B4-BE49-F238E27FC236}">
                <a16:creationId xmlns:a16="http://schemas.microsoft.com/office/drawing/2014/main" id="{61558FE0-2BE6-A5E7-9293-E9B5010DFA2D}"/>
              </a:ext>
            </a:extLst>
          </p:cNvPr>
          <p:cNvSpPr txBox="1">
            <a:spLocks/>
          </p:cNvSpPr>
          <p:nvPr/>
        </p:nvSpPr>
        <p:spPr>
          <a:xfrm>
            <a:off x="520750" y="774551"/>
            <a:ext cx="2085483" cy="191425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6000" b="1" dirty="0">
                <a:solidFill>
                  <a:srgbClr val="0070C0"/>
                </a:solidFill>
                <a:latin typeface="Microsoft Tai Le" panose="020B0502040204020203" pitchFamily="34" charset="0"/>
                <a:cs typeface="Microsoft Tai Le" panose="020B0502040204020203" pitchFamily="34" charset="0"/>
              </a:rPr>
              <a:t>03</a:t>
            </a:r>
            <a:r>
              <a:rPr lang="en" b="1" dirty="0"/>
              <a:t> 	 </a:t>
            </a:r>
            <a:r>
              <a:rPr lang="en"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fill="hold" grpId="1" nodeType="withEffect">
                                  <p:stCondLst>
                                    <p:cond delay="200"/>
                                  </p:stCondLst>
                                  <p:childTnLst>
                                    <p:animScale>
                                      <p:cBhvr>
                                        <p:cTn id="9" dur="10" fill="hold"/>
                                        <p:tgtEl>
                                          <p:spTgt spid="2"/>
                                        </p:tgtEl>
                                      </p:cBhvr>
                                      <p:by x="125000" y="125000"/>
                                    </p:animScale>
                                  </p:childTnLst>
                                </p:cTn>
                              </p:par>
                              <p:par>
                                <p:cTn id="10" presetID="6" presetClass="emph" presetSubtype="0" decel="100000" fill="hold" grpId="2" nodeType="withEffect">
                                  <p:stCondLst>
                                    <p:cond delay="200"/>
                                  </p:stCondLst>
                                  <p:childTnLst>
                                    <p:animScale>
                                      <p:cBhvr>
                                        <p:cTn id="11" dur="750" fill="hold"/>
                                        <p:tgtEl>
                                          <p:spTgt spid="2"/>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202" name="Google Shape;2202;p24"/>
          <p:cNvSpPr txBox="1"/>
          <p:nvPr/>
        </p:nvSpPr>
        <p:spPr>
          <a:xfrm>
            <a:off x="1416996" y="2731748"/>
            <a:ext cx="2872292"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accent5">
                    <a:lumMod val="50000"/>
                  </a:schemeClr>
                </a:solidFill>
                <a:latin typeface="Fira Sans Medium"/>
                <a:ea typeface="Fira Sans Medium"/>
                <a:cs typeface="Fira Sans Medium"/>
                <a:sym typeface="Fira Sans Medium"/>
              </a:rPr>
              <a:t>Kết luận và hướng phát triển</a:t>
            </a:r>
            <a:endParaRPr sz="3600" dirty="0">
              <a:solidFill>
                <a:schemeClr val="accent5">
                  <a:lumMod val="50000"/>
                </a:schemeClr>
              </a:solidFill>
              <a:latin typeface="Fira Sans Medium"/>
              <a:ea typeface="Fira Sans Medium"/>
              <a:cs typeface="Fira Sans Medium"/>
              <a:sym typeface="Fira Sans Medium"/>
            </a:endParaRPr>
          </a:p>
        </p:txBody>
      </p:sp>
      <p:grpSp>
        <p:nvGrpSpPr>
          <p:cNvPr id="2" name="Google Shape;2068;p47">
            <a:extLst>
              <a:ext uri="{FF2B5EF4-FFF2-40B4-BE49-F238E27FC236}">
                <a16:creationId xmlns:a16="http://schemas.microsoft.com/office/drawing/2014/main" id="{D0500E76-3046-E49C-AB3C-3D055F451BF1}"/>
              </a:ext>
            </a:extLst>
          </p:cNvPr>
          <p:cNvGrpSpPr/>
          <p:nvPr/>
        </p:nvGrpSpPr>
        <p:grpSpPr>
          <a:xfrm>
            <a:off x="5023357" y="1017101"/>
            <a:ext cx="3198308" cy="3109297"/>
            <a:chOff x="5117700" y="1284078"/>
            <a:chExt cx="3198308" cy="3109297"/>
          </a:xfrm>
        </p:grpSpPr>
        <p:grpSp>
          <p:nvGrpSpPr>
            <p:cNvPr id="3" name="Google Shape;2069;p47">
              <a:extLst>
                <a:ext uri="{FF2B5EF4-FFF2-40B4-BE49-F238E27FC236}">
                  <a16:creationId xmlns:a16="http://schemas.microsoft.com/office/drawing/2014/main" id="{E3005842-BDF1-8E41-5B3F-3AA57576C42F}"/>
                </a:ext>
              </a:extLst>
            </p:cNvPr>
            <p:cNvGrpSpPr/>
            <p:nvPr/>
          </p:nvGrpSpPr>
          <p:grpSpPr>
            <a:xfrm>
              <a:off x="5117700" y="1334265"/>
              <a:ext cx="3198308" cy="3059110"/>
              <a:chOff x="5117700" y="1334265"/>
              <a:chExt cx="3198308" cy="3059110"/>
            </a:xfrm>
          </p:grpSpPr>
          <p:grpSp>
            <p:nvGrpSpPr>
              <p:cNvPr id="46" name="Google Shape;2070;p47">
                <a:extLst>
                  <a:ext uri="{FF2B5EF4-FFF2-40B4-BE49-F238E27FC236}">
                    <a16:creationId xmlns:a16="http://schemas.microsoft.com/office/drawing/2014/main" id="{AC78022F-B5C1-FB1E-CFC7-D2106F59D301}"/>
                  </a:ext>
                </a:extLst>
              </p:cNvPr>
              <p:cNvGrpSpPr/>
              <p:nvPr/>
            </p:nvGrpSpPr>
            <p:grpSpPr>
              <a:xfrm>
                <a:off x="6884953" y="1334265"/>
                <a:ext cx="1431054" cy="2335624"/>
                <a:chOff x="4086200" y="365075"/>
                <a:chExt cx="2363426" cy="3857348"/>
              </a:xfrm>
            </p:grpSpPr>
            <p:sp>
              <p:nvSpPr>
                <p:cNvPr id="2269" name="Google Shape;2071;p47">
                  <a:extLst>
                    <a:ext uri="{FF2B5EF4-FFF2-40B4-BE49-F238E27FC236}">
                      <a16:creationId xmlns:a16="http://schemas.microsoft.com/office/drawing/2014/main" id="{2DA22BD9-EA91-A1E3-EB34-D783CF3194D0}"/>
                    </a:ext>
                  </a:extLst>
                </p:cNvPr>
                <p:cNvSpPr/>
                <p:nvPr/>
              </p:nvSpPr>
              <p:spPr>
                <a:xfrm>
                  <a:off x="4556187" y="369243"/>
                  <a:ext cx="1878028" cy="1091678"/>
                </a:xfrm>
                <a:custGeom>
                  <a:avLst/>
                  <a:gdLst/>
                  <a:ahLst/>
                  <a:cxnLst/>
                  <a:rect l="l" t="t" r="r" b="b"/>
                  <a:pathLst>
                    <a:path w="9011" h="5238" extrusionOk="0">
                      <a:moveTo>
                        <a:pt x="1137" y="0"/>
                      </a:moveTo>
                      <a:cubicBezTo>
                        <a:pt x="961" y="0"/>
                        <a:pt x="809" y="134"/>
                        <a:pt x="767" y="310"/>
                      </a:cubicBezTo>
                      <a:lnTo>
                        <a:pt x="37" y="4353"/>
                      </a:lnTo>
                      <a:cubicBezTo>
                        <a:pt x="0" y="4542"/>
                        <a:pt x="116" y="4699"/>
                        <a:pt x="287" y="4699"/>
                      </a:cubicBezTo>
                      <a:lnTo>
                        <a:pt x="8123" y="5235"/>
                      </a:lnTo>
                      <a:cubicBezTo>
                        <a:pt x="8136" y="5237"/>
                        <a:pt x="8149" y="5238"/>
                        <a:pt x="8161" y="5238"/>
                      </a:cubicBezTo>
                      <a:cubicBezTo>
                        <a:pt x="8339" y="5238"/>
                        <a:pt x="8490" y="5089"/>
                        <a:pt x="8507" y="4912"/>
                      </a:cubicBezTo>
                      <a:lnTo>
                        <a:pt x="8992" y="596"/>
                      </a:lnTo>
                      <a:cubicBezTo>
                        <a:pt x="9010" y="425"/>
                        <a:pt x="8876" y="268"/>
                        <a:pt x="8701" y="268"/>
                      </a:cubicBezTo>
                      <a:lnTo>
                        <a:pt x="1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072;p47">
                  <a:extLst>
                    <a:ext uri="{FF2B5EF4-FFF2-40B4-BE49-F238E27FC236}">
                      <a16:creationId xmlns:a16="http://schemas.microsoft.com/office/drawing/2014/main" id="{815CD07D-8002-1468-F43B-1B8841B8DBE8}"/>
                    </a:ext>
                  </a:extLst>
                </p:cNvPr>
                <p:cNvSpPr/>
                <p:nvPr/>
              </p:nvSpPr>
              <p:spPr>
                <a:xfrm>
                  <a:off x="4555134" y="365075"/>
                  <a:ext cx="1894492" cy="1104391"/>
                </a:xfrm>
                <a:custGeom>
                  <a:avLst/>
                  <a:gdLst/>
                  <a:ahLst/>
                  <a:cxnLst/>
                  <a:rect l="l" t="t" r="r" b="b"/>
                  <a:pathLst>
                    <a:path w="9090" h="5299" extrusionOk="0">
                      <a:moveTo>
                        <a:pt x="1156" y="57"/>
                      </a:moveTo>
                      <a:lnTo>
                        <a:pt x="8743" y="311"/>
                      </a:lnTo>
                      <a:cubicBezTo>
                        <a:pt x="8895" y="330"/>
                        <a:pt x="9011" y="464"/>
                        <a:pt x="8992" y="616"/>
                      </a:cubicBezTo>
                      <a:lnTo>
                        <a:pt x="8512" y="4909"/>
                      </a:lnTo>
                      <a:cubicBezTo>
                        <a:pt x="8494" y="5091"/>
                        <a:pt x="8359" y="5220"/>
                        <a:pt x="8198" y="5220"/>
                      </a:cubicBezTo>
                      <a:cubicBezTo>
                        <a:pt x="8187" y="5220"/>
                        <a:pt x="8176" y="5220"/>
                        <a:pt x="8165" y="5218"/>
                      </a:cubicBezTo>
                      <a:lnTo>
                        <a:pt x="329" y="4701"/>
                      </a:lnTo>
                      <a:cubicBezTo>
                        <a:pt x="176" y="4678"/>
                        <a:pt x="79" y="4544"/>
                        <a:pt x="98" y="4373"/>
                      </a:cubicBezTo>
                      <a:lnTo>
                        <a:pt x="851" y="330"/>
                      </a:lnTo>
                      <a:cubicBezTo>
                        <a:pt x="869" y="173"/>
                        <a:pt x="1022" y="57"/>
                        <a:pt x="1156" y="57"/>
                      </a:cubicBezTo>
                      <a:close/>
                      <a:moveTo>
                        <a:pt x="1147" y="0"/>
                      </a:moveTo>
                      <a:cubicBezTo>
                        <a:pt x="966" y="0"/>
                        <a:pt x="807" y="146"/>
                        <a:pt x="772" y="330"/>
                      </a:cubicBezTo>
                      <a:lnTo>
                        <a:pt x="42" y="4373"/>
                      </a:lnTo>
                      <a:cubicBezTo>
                        <a:pt x="1" y="4562"/>
                        <a:pt x="116" y="4756"/>
                        <a:pt x="310" y="4756"/>
                      </a:cubicBezTo>
                      <a:lnTo>
                        <a:pt x="8147" y="5297"/>
                      </a:lnTo>
                      <a:cubicBezTo>
                        <a:pt x="8158" y="5298"/>
                        <a:pt x="8169" y="5298"/>
                        <a:pt x="8180" y="5298"/>
                      </a:cubicBezTo>
                      <a:cubicBezTo>
                        <a:pt x="8396" y="5298"/>
                        <a:pt x="8573" y="5130"/>
                        <a:pt x="8590" y="4932"/>
                      </a:cubicBezTo>
                      <a:lnTo>
                        <a:pt x="9071" y="635"/>
                      </a:lnTo>
                      <a:cubicBezTo>
                        <a:pt x="9089" y="427"/>
                        <a:pt x="8955" y="251"/>
                        <a:pt x="8743" y="251"/>
                      </a:cubicBezTo>
                      <a:lnTo>
                        <a:pt x="1179" y="2"/>
                      </a:lnTo>
                      <a:cubicBezTo>
                        <a:pt x="1168" y="1"/>
                        <a:pt x="1158" y="0"/>
                        <a:pt x="11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073;p47">
                  <a:extLst>
                    <a:ext uri="{FF2B5EF4-FFF2-40B4-BE49-F238E27FC236}">
                      <a16:creationId xmlns:a16="http://schemas.microsoft.com/office/drawing/2014/main" id="{60C5080A-014B-E837-2032-534273CF99FD}"/>
                    </a:ext>
                  </a:extLst>
                </p:cNvPr>
                <p:cNvSpPr/>
                <p:nvPr/>
              </p:nvSpPr>
              <p:spPr>
                <a:xfrm>
                  <a:off x="4330890" y="1504273"/>
                  <a:ext cx="1966604" cy="1261328"/>
                </a:xfrm>
                <a:custGeom>
                  <a:avLst/>
                  <a:gdLst/>
                  <a:ahLst/>
                  <a:cxnLst/>
                  <a:rect l="l" t="t" r="r" b="b"/>
                  <a:pathLst>
                    <a:path w="9436" h="6052" extrusionOk="0">
                      <a:moveTo>
                        <a:pt x="1205" y="0"/>
                      </a:moveTo>
                      <a:cubicBezTo>
                        <a:pt x="1044" y="0"/>
                        <a:pt x="885" y="147"/>
                        <a:pt x="850" y="330"/>
                      </a:cubicBezTo>
                      <a:lnTo>
                        <a:pt x="42" y="4756"/>
                      </a:lnTo>
                      <a:cubicBezTo>
                        <a:pt x="0" y="4951"/>
                        <a:pt x="116" y="5145"/>
                        <a:pt x="310" y="5163"/>
                      </a:cubicBezTo>
                      <a:lnTo>
                        <a:pt x="8474" y="6050"/>
                      </a:lnTo>
                      <a:cubicBezTo>
                        <a:pt x="8484" y="6051"/>
                        <a:pt x="8495" y="6052"/>
                        <a:pt x="8505" y="6052"/>
                      </a:cubicBezTo>
                      <a:cubicBezTo>
                        <a:pt x="8684" y="6052"/>
                        <a:pt x="8859" y="5900"/>
                        <a:pt x="8876" y="5704"/>
                      </a:cubicBezTo>
                      <a:lnTo>
                        <a:pt x="9417" y="968"/>
                      </a:lnTo>
                      <a:cubicBezTo>
                        <a:pt x="9435" y="774"/>
                        <a:pt x="9301" y="598"/>
                        <a:pt x="9107" y="579"/>
                      </a:cubicBezTo>
                      <a:lnTo>
                        <a:pt x="1234" y="2"/>
                      </a:lnTo>
                      <a:cubicBezTo>
                        <a:pt x="1224" y="1"/>
                        <a:pt x="1215" y="0"/>
                        <a:pt x="1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2" name="Google Shape;2074;p47">
                  <a:extLst>
                    <a:ext uri="{FF2B5EF4-FFF2-40B4-BE49-F238E27FC236}">
                      <a16:creationId xmlns:a16="http://schemas.microsoft.com/office/drawing/2014/main" id="{AC1C7BD5-9D9D-7523-028C-138010CCDEE4}"/>
                    </a:ext>
                  </a:extLst>
                </p:cNvPr>
                <p:cNvSpPr/>
                <p:nvPr/>
              </p:nvSpPr>
              <p:spPr>
                <a:xfrm>
                  <a:off x="4330879" y="1496562"/>
                  <a:ext cx="1982027" cy="1280502"/>
                </a:xfrm>
                <a:custGeom>
                  <a:avLst/>
                  <a:gdLst/>
                  <a:ahLst/>
                  <a:cxnLst/>
                  <a:rect l="l" t="t" r="r" b="b"/>
                  <a:pathLst>
                    <a:path w="9510" h="6144" extrusionOk="0">
                      <a:moveTo>
                        <a:pt x="1219" y="78"/>
                      </a:moveTo>
                      <a:cubicBezTo>
                        <a:pt x="1230" y="78"/>
                        <a:pt x="1241" y="79"/>
                        <a:pt x="1252" y="80"/>
                      </a:cubicBezTo>
                      <a:lnTo>
                        <a:pt x="9144" y="658"/>
                      </a:lnTo>
                      <a:cubicBezTo>
                        <a:pt x="9320" y="658"/>
                        <a:pt x="9435" y="811"/>
                        <a:pt x="9417" y="1005"/>
                      </a:cubicBezTo>
                      <a:lnTo>
                        <a:pt x="8876" y="5741"/>
                      </a:lnTo>
                      <a:cubicBezTo>
                        <a:pt x="8859" y="5918"/>
                        <a:pt x="8720" y="6047"/>
                        <a:pt x="8546" y="6047"/>
                      </a:cubicBezTo>
                      <a:cubicBezTo>
                        <a:pt x="8535" y="6047"/>
                        <a:pt x="8523" y="6047"/>
                        <a:pt x="8511" y="6046"/>
                      </a:cubicBezTo>
                      <a:lnTo>
                        <a:pt x="347" y="5163"/>
                      </a:lnTo>
                      <a:cubicBezTo>
                        <a:pt x="194" y="5140"/>
                        <a:pt x="79" y="4969"/>
                        <a:pt x="116" y="4793"/>
                      </a:cubicBezTo>
                      <a:lnTo>
                        <a:pt x="924" y="367"/>
                      </a:lnTo>
                      <a:cubicBezTo>
                        <a:pt x="959" y="209"/>
                        <a:pt x="1080" y="78"/>
                        <a:pt x="1219" y="78"/>
                      </a:cubicBezTo>
                      <a:close/>
                      <a:moveTo>
                        <a:pt x="1242" y="1"/>
                      </a:moveTo>
                      <a:cubicBezTo>
                        <a:pt x="1060" y="1"/>
                        <a:pt x="904" y="164"/>
                        <a:pt x="869" y="348"/>
                      </a:cubicBezTo>
                      <a:lnTo>
                        <a:pt x="37" y="4775"/>
                      </a:lnTo>
                      <a:cubicBezTo>
                        <a:pt x="0" y="5006"/>
                        <a:pt x="134" y="5200"/>
                        <a:pt x="328" y="5237"/>
                      </a:cubicBezTo>
                      <a:lnTo>
                        <a:pt x="8511" y="6143"/>
                      </a:lnTo>
                      <a:cubicBezTo>
                        <a:pt x="8522" y="6144"/>
                        <a:pt x="8532" y="6144"/>
                        <a:pt x="8543" y="6144"/>
                      </a:cubicBezTo>
                      <a:cubicBezTo>
                        <a:pt x="8744" y="6144"/>
                        <a:pt x="8933" y="5978"/>
                        <a:pt x="8955" y="5741"/>
                      </a:cubicBezTo>
                      <a:lnTo>
                        <a:pt x="9491" y="1005"/>
                      </a:lnTo>
                      <a:cubicBezTo>
                        <a:pt x="9509" y="792"/>
                        <a:pt x="9357" y="598"/>
                        <a:pt x="9144" y="579"/>
                      </a:cubicBezTo>
                      <a:lnTo>
                        <a:pt x="1271" y="2"/>
                      </a:lnTo>
                      <a:cubicBezTo>
                        <a:pt x="1261" y="1"/>
                        <a:pt x="1252" y="1"/>
                        <a:pt x="124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075;p47">
                  <a:extLst>
                    <a:ext uri="{FF2B5EF4-FFF2-40B4-BE49-F238E27FC236}">
                      <a16:creationId xmlns:a16="http://schemas.microsoft.com/office/drawing/2014/main" id="{92971B06-068B-3034-0DFE-0963F9E6CCB2}"/>
                    </a:ext>
                  </a:extLst>
                </p:cNvPr>
                <p:cNvSpPr/>
                <p:nvPr/>
              </p:nvSpPr>
              <p:spPr>
                <a:xfrm>
                  <a:off x="4086211" y="2748512"/>
                  <a:ext cx="2062892" cy="1466200"/>
                </a:xfrm>
                <a:custGeom>
                  <a:avLst/>
                  <a:gdLst/>
                  <a:ahLst/>
                  <a:cxnLst/>
                  <a:rect l="l" t="t" r="r" b="b"/>
                  <a:pathLst>
                    <a:path w="9898" h="7035" extrusionOk="0">
                      <a:moveTo>
                        <a:pt x="1299" y="0"/>
                      </a:moveTo>
                      <a:cubicBezTo>
                        <a:pt x="1119" y="0"/>
                        <a:pt x="964" y="147"/>
                        <a:pt x="925" y="348"/>
                      </a:cubicBezTo>
                      <a:lnTo>
                        <a:pt x="42" y="5218"/>
                      </a:lnTo>
                      <a:cubicBezTo>
                        <a:pt x="0" y="5449"/>
                        <a:pt x="116" y="5643"/>
                        <a:pt x="310" y="5680"/>
                      </a:cubicBezTo>
                      <a:lnTo>
                        <a:pt x="8840" y="7030"/>
                      </a:lnTo>
                      <a:cubicBezTo>
                        <a:pt x="8859" y="7033"/>
                        <a:pt x="8878" y="7035"/>
                        <a:pt x="8897" y="7035"/>
                      </a:cubicBezTo>
                      <a:cubicBezTo>
                        <a:pt x="9085" y="7035"/>
                        <a:pt x="9243" y="6872"/>
                        <a:pt x="9260" y="6641"/>
                      </a:cubicBezTo>
                      <a:lnTo>
                        <a:pt x="9861" y="1406"/>
                      </a:lnTo>
                      <a:cubicBezTo>
                        <a:pt x="9898" y="1194"/>
                        <a:pt x="9745" y="981"/>
                        <a:pt x="9551" y="963"/>
                      </a:cubicBezTo>
                      <a:lnTo>
                        <a:pt x="1331" y="2"/>
                      </a:lnTo>
                      <a:cubicBezTo>
                        <a:pt x="1321" y="1"/>
                        <a:pt x="1310" y="0"/>
                        <a:pt x="1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076;p47">
                  <a:extLst>
                    <a:ext uri="{FF2B5EF4-FFF2-40B4-BE49-F238E27FC236}">
                      <a16:creationId xmlns:a16="http://schemas.microsoft.com/office/drawing/2014/main" id="{1C4D1DF6-3F45-826D-9553-71EC9DF78FF5}"/>
                    </a:ext>
                  </a:extLst>
                </p:cNvPr>
                <p:cNvSpPr/>
                <p:nvPr/>
              </p:nvSpPr>
              <p:spPr>
                <a:xfrm>
                  <a:off x="4086200" y="2740592"/>
                  <a:ext cx="2078314" cy="1481831"/>
                </a:xfrm>
                <a:custGeom>
                  <a:avLst/>
                  <a:gdLst/>
                  <a:ahLst/>
                  <a:cxnLst/>
                  <a:rect l="l" t="t" r="r" b="b"/>
                  <a:pathLst>
                    <a:path w="9972" h="7110" extrusionOk="0">
                      <a:moveTo>
                        <a:pt x="1321" y="75"/>
                      </a:moveTo>
                      <a:cubicBezTo>
                        <a:pt x="1330" y="75"/>
                        <a:pt x="1340" y="75"/>
                        <a:pt x="1350" y="77"/>
                      </a:cubicBezTo>
                      <a:lnTo>
                        <a:pt x="9570" y="1042"/>
                      </a:lnTo>
                      <a:cubicBezTo>
                        <a:pt x="9759" y="1061"/>
                        <a:pt x="9898" y="1232"/>
                        <a:pt x="9856" y="1444"/>
                      </a:cubicBezTo>
                      <a:lnTo>
                        <a:pt x="9260" y="6679"/>
                      </a:lnTo>
                      <a:cubicBezTo>
                        <a:pt x="9243" y="6878"/>
                        <a:pt x="9088" y="7028"/>
                        <a:pt x="8914" y="7028"/>
                      </a:cubicBezTo>
                      <a:cubicBezTo>
                        <a:pt x="8901" y="7028"/>
                        <a:pt x="8889" y="7027"/>
                        <a:pt x="8877" y="7026"/>
                      </a:cubicBezTo>
                      <a:lnTo>
                        <a:pt x="347" y="5681"/>
                      </a:lnTo>
                      <a:cubicBezTo>
                        <a:pt x="171" y="5640"/>
                        <a:pt x="79" y="5469"/>
                        <a:pt x="116" y="5256"/>
                      </a:cubicBezTo>
                      <a:lnTo>
                        <a:pt x="1003" y="386"/>
                      </a:lnTo>
                      <a:cubicBezTo>
                        <a:pt x="1038" y="204"/>
                        <a:pt x="1174" y="75"/>
                        <a:pt x="1321" y="75"/>
                      </a:cubicBezTo>
                      <a:close/>
                      <a:moveTo>
                        <a:pt x="1334" y="1"/>
                      </a:moveTo>
                      <a:cubicBezTo>
                        <a:pt x="1152" y="1"/>
                        <a:pt x="977" y="169"/>
                        <a:pt x="925" y="386"/>
                      </a:cubicBezTo>
                      <a:lnTo>
                        <a:pt x="37" y="5256"/>
                      </a:lnTo>
                      <a:cubicBezTo>
                        <a:pt x="1" y="5506"/>
                        <a:pt x="135" y="5737"/>
                        <a:pt x="329" y="5755"/>
                      </a:cubicBezTo>
                      <a:lnTo>
                        <a:pt x="8877" y="7104"/>
                      </a:lnTo>
                      <a:cubicBezTo>
                        <a:pt x="8898" y="7108"/>
                        <a:pt x="8919" y="7110"/>
                        <a:pt x="8939" y="7110"/>
                      </a:cubicBezTo>
                      <a:cubicBezTo>
                        <a:pt x="9145" y="7110"/>
                        <a:pt x="9324" y="6946"/>
                        <a:pt x="9357" y="6703"/>
                      </a:cubicBezTo>
                      <a:lnTo>
                        <a:pt x="9935" y="1444"/>
                      </a:lnTo>
                      <a:cubicBezTo>
                        <a:pt x="9972" y="1213"/>
                        <a:pt x="9819" y="982"/>
                        <a:pt x="9588" y="964"/>
                      </a:cubicBezTo>
                      <a:lnTo>
                        <a:pt x="1368" y="3"/>
                      </a:lnTo>
                      <a:cubicBezTo>
                        <a:pt x="1357" y="1"/>
                        <a:pt x="1345" y="1"/>
                        <a:pt x="133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077;p47">
                  <a:extLst>
                    <a:ext uri="{FF2B5EF4-FFF2-40B4-BE49-F238E27FC236}">
                      <a16:creationId xmlns:a16="http://schemas.microsoft.com/office/drawing/2014/main" id="{6899D63A-CEFE-F2C4-2AFE-1AAE00A6B6A5}"/>
                    </a:ext>
                  </a:extLst>
                </p:cNvPr>
                <p:cNvSpPr/>
                <p:nvPr/>
              </p:nvSpPr>
              <p:spPr>
                <a:xfrm>
                  <a:off x="4804618" y="485747"/>
                  <a:ext cx="1529349" cy="185489"/>
                </a:xfrm>
                <a:custGeom>
                  <a:avLst/>
                  <a:gdLst/>
                  <a:ahLst/>
                  <a:cxnLst/>
                  <a:rect l="l" t="t" r="r" b="b"/>
                  <a:pathLst>
                    <a:path w="7338" h="890" extrusionOk="0">
                      <a:moveTo>
                        <a:pt x="365" y="0"/>
                      </a:moveTo>
                      <a:cubicBezTo>
                        <a:pt x="213" y="0"/>
                        <a:pt x="61" y="134"/>
                        <a:pt x="37" y="287"/>
                      </a:cubicBezTo>
                      <a:cubicBezTo>
                        <a:pt x="0" y="462"/>
                        <a:pt x="97" y="596"/>
                        <a:pt x="268" y="615"/>
                      </a:cubicBezTo>
                      <a:lnTo>
                        <a:pt x="6950" y="887"/>
                      </a:lnTo>
                      <a:cubicBezTo>
                        <a:pt x="6962" y="889"/>
                        <a:pt x="6974" y="889"/>
                        <a:pt x="6985" y="889"/>
                      </a:cubicBezTo>
                      <a:cubicBezTo>
                        <a:pt x="7162" y="889"/>
                        <a:pt x="7297" y="760"/>
                        <a:pt x="7315" y="578"/>
                      </a:cubicBezTo>
                      <a:cubicBezTo>
                        <a:pt x="7338" y="402"/>
                        <a:pt x="7222" y="268"/>
                        <a:pt x="7028" y="268"/>
                      </a:cubicBezTo>
                      <a:lnTo>
                        <a:pt x="3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078;p47">
                  <a:extLst>
                    <a:ext uri="{FF2B5EF4-FFF2-40B4-BE49-F238E27FC236}">
                      <a16:creationId xmlns:a16="http://schemas.microsoft.com/office/drawing/2014/main" id="{A15A185F-D48E-DF9B-0539-10DBE167CC18}"/>
                    </a:ext>
                  </a:extLst>
                </p:cNvPr>
                <p:cNvSpPr/>
                <p:nvPr/>
              </p:nvSpPr>
              <p:spPr>
                <a:xfrm>
                  <a:off x="4804606" y="481579"/>
                  <a:ext cx="1544772" cy="196952"/>
                </a:xfrm>
                <a:custGeom>
                  <a:avLst/>
                  <a:gdLst/>
                  <a:ahLst/>
                  <a:cxnLst/>
                  <a:rect l="l" t="t" r="r" b="b"/>
                  <a:pathLst>
                    <a:path w="7412" h="945" extrusionOk="0">
                      <a:moveTo>
                        <a:pt x="402" y="57"/>
                      </a:moveTo>
                      <a:lnTo>
                        <a:pt x="7065" y="307"/>
                      </a:lnTo>
                      <a:cubicBezTo>
                        <a:pt x="7218" y="330"/>
                        <a:pt x="7333" y="445"/>
                        <a:pt x="7315" y="598"/>
                      </a:cubicBezTo>
                      <a:cubicBezTo>
                        <a:pt x="7298" y="741"/>
                        <a:pt x="7179" y="868"/>
                        <a:pt x="7034" y="868"/>
                      </a:cubicBezTo>
                      <a:cubicBezTo>
                        <a:pt x="7025" y="868"/>
                        <a:pt x="7015" y="867"/>
                        <a:pt x="7005" y="866"/>
                      </a:cubicBezTo>
                      <a:lnTo>
                        <a:pt x="305" y="598"/>
                      </a:lnTo>
                      <a:cubicBezTo>
                        <a:pt x="171" y="598"/>
                        <a:pt x="74" y="464"/>
                        <a:pt x="98" y="307"/>
                      </a:cubicBezTo>
                      <a:cubicBezTo>
                        <a:pt x="134" y="173"/>
                        <a:pt x="268" y="57"/>
                        <a:pt x="402" y="57"/>
                      </a:cubicBezTo>
                      <a:close/>
                      <a:moveTo>
                        <a:pt x="390" y="0"/>
                      </a:moveTo>
                      <a:cubicBezTo>
                        <a:pt x="214" y="0"/>
                        <a:pt x="72" y="145"/>
                        <a:pt x="37" y="307"/>
                      </a:cubicBezTo>
                      <a:cubicBezTo>
                        <a:pt x="0" y="501"/>
                        <a:pt x="116" y="653"/>
                        <a:pt x="287" y="653"/>
                      </a:cubicBezTo>
                      <a:lnTo>
                        <a:pt x="6987" y="944"/>
                      </a:lnTo>
                      <a:cubicBezTo>
                        <a:pt x="7181" y="944"/>
                        <a:pt x="7375" y="810"/>
                        <a:pt x="7393" y="616"/>
                      </a:cubicBezTo>
                      <a:cubicBezTo>
                        <a:pt x="7412" y="404"/>
                        <a:pt x="7278" y="251"/>
                        <a:pt x="7084" y="251"/>
                      </a:cubicBezTo>
                      <a:lnTo>
                        <a:pt x="421" y="2"/>
                      </a:lnTo>
                      <a:cubicBezTo>
                        <a:pt x="410" y="1"/>
                        <a:pt x="400" y="0"/>
                        <a:pt x="39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079;p47">
                  <a:extLst>
                    <a:ext uri="{FF2B5EF4-FFF2-40B4-BE49-F238E27FC236}">
                      <a16:creationId xmlns:a16="http://schemas.microsoft.com/office/drawing/2014/main" id="{6306356E-0CA4-5864-8BB9-54A12808A58B}"/>
                    </a:ext>
                  </a:extLst>
                </p:cNvPr>
                <p:cNvSpPr/>
                <p:nvPr/>
              </p:nvSpPr>
              <p:spPr>
                <a:xfrm>
                  <a:off x="4600371" y="1637033"/>
                  <a:ext cx="950789" cy="204872"/>
                </a:xfrm>
                <a:custGeom>
                  <a:avLst/>
                  <a:gdLst/>
                  <a:ahLst/>
                  <a:cxnLst/>
                  <a:rect l="l" t="t" r="r" b="b"/>
                  <a:pathLst>
                    <a:path w="4562" h="983" extrusionOk="0">
                      <a:moveTo>
                        <a:pt x="352" y="1"/>
                      </a:moveTo>
                      <a:cubicBezTo>
                        <a:pt x="190" y="1"/>
                        <a:pt x="54" y="130"/>
                        <a:pt x="19" y="307"/>
                      </a:cubicBezTo>
                      <a:cubicBezTo>
                        <a:pt x="1" y="483"/>
                        <a:pt x="93" y="636"/>
                        <a:pt x="269" y="654"/>
                      </a:cubicBezTo>
                      <a:lnTo>
                        <a:pt x="4178" y="982"/>
                      </a:lnTo>
                      <a:cubicBezTo>
                        <a:pt x="4349" y="982"/>
                        <a:pt x="4506" y="848"/>
                        <a:pt x="4543" y="654"/>
                      </a:cubicBezTo>
                      <a:cubicBezTo>
                        <a:pt x="4561" y="483"/>
                        <a:pt x="4446" y="307"/>
                        <a:pt x="4275" y="289"/>
                      </a:cubicBezTo>
                      <a:lnTo>
                        <a:pt x="384" y="3"/>
                      </a:lnTo>
                      <a:cubicBezTo>
                        <a:pt x="374" y="1"/>
                        <a:pt x="363" y="1"/>
                        <a:pt x="3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080;p47">
                  <a:extLst>
                    <a:ext uri="{FF2B5EF4-FFF2-40B4-BE49-F238E27FC236}">
                      <a16:creationId xmlns:a16="http://schemas.microsoft.com/office/drawing/2014/main" id="{BBA4432A-2D28-BB63-D300-6441C3D7BC85}"/>
                    </a:ext>
                  </a:extLst>
                </p:cNvPr>
                <p:cNvSpPr/>
                <p:nvPr/>
              </p:nvSpPr>
              <p:spPr>
                <a:xfrm>
                  <a:off x="4599526" y="1628488"/>
                  <a:ext cx="967046" cy="221962"/>
                </a:xfrm>
                <a:custGeom>
                  <a:avLst/>
                  <a:gdLst/>
                  <a:ahLst/>
                  <a:cxnLst/>
                  <a:rect l="l" t="t" r="r" b="b"/>
                  <a:pathLst>
                    <a:path w="4640" h="1065" extrusionOk="0">
                      <a:moveTo>
                        <a:pt x="393" y="79"/>
                      </a:moveTo>
                      <a:cubicBezTo>
                        <a:pt x="404" y="79"/>
                        <a:pt x="415" y="79"/>
                        <a:pt x="425" y="80"/>
                      </a:cubicBezTo>
                      <a:lnTo>
                        <a:pt x="4316" y="372"/>
                      </a:lnTo>
                      <a:cubicBezTo>
                        <a:pt x="4468" y="390"/>
                        <a:pt x="4565" y="524"/>
                        <a:pt x="4547" y="695"/>
                      </a:cubicBezTo>
                      <a:cubicBezTo>
                        <a:pt x="4524" y="871"/>
                        <a:pt x="4371" y="986"/>
                        <a:pt x="4219" y="986"/>
                      </a:cubicBezTo>
                      <a:lnTo>
                        <a:pt x="310" y="658"/>
                      </a:lnTo>
                      <a:cubicBezTo>
                        <a:pt x="157" y="640"/>
                        <a:pt x="79" y="506"/>
                        <a:pt x="97" y="348"/>
                      </a:cubicBezTo>
                      <a:cubicBezTo>
                        <a:pt x="132" y="190"/>
                        <a:pt x="254" y="79"/>
                        <a:pt x="393" y="79"/>
                      </a:cubicBezTo>
                      <a:close/>
                      <a:moveTo>
                        <a:pt x="397" y="0"/>
                      </a:moveTo>
                      <a:cubicBezTo>
                        <a:pt x="230" y="0"/>
                        <a:pt x="59" y="152"/>
                        <a:pt x="42" y="348"/>
                      </a:cubicBezTo>
                      <a:cubicBezTo>
                        <a:pt x="0" y="543"/>
                        <a:pt x="116" y="718"/>
                        <a:pt x="310" y="737"/>
                      </a:cubicBezTo>
                      <a:lnTo>
                        <a:pt x="4200" y="1065"/>
                      </a:lnTo>
                      <a:cubicBezTo>
                        <a:pt x="4408" y="1065"/>
                        <a:pt x="4584" y="908"/>
                        <a:pt x="4621" y="695"/>
                      </a:cubicBezTo>
                      <a:cubicBezTo>
                        <a:pt x="4639" y="506"/>
                        <a:pt x="4505" y="312"/>
                        <a:pt x="4316" y="312"/>
                      </a:cubicBezTo>
                      <a:lnTo>
                        <a:pt x="425" y="2"/>
                      </a:lnTo>
                      <a:cubicBezTo>
                        <a:pt x="416" y="1"/>
                        <a:pt x="407" y="0"/>
                        <a:pt x="39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081;p47">
                  <a:extLst>
                    <a:ext uri="{FF2B5EF4-FFF2-40B4-BE49-F238E27FC236}">
                      <a16:creationId xmlns:a16="http://schemas.microsoft.com/office/drawing/2014/main" id="{D09EAA5C-6969-2561-2270-39659979B5B9}"/>
                    </a:ext>
                  </a:extLst>
                </p:cNvPr>
                <p:cNvSpPr/>
                <p:nvPr/>
              </p:nvSpPr>
              <p:spPr>
                <a:xfrm>
                  <a:off x="4371323" y="2900447"/>
                  <a:ext cx="994973" cy="258018"/>
                </a:xfrm>
                <a:custGeom>
                  <a:avLst/>
                  <a:gdLst/>
                  <a:ahLst/>
                  <a:cxnLst/>
                  <a:rect l="l" t="t" r="r" b="b"/>
                  <a:pathLst>
                    <a:path w="4774" h="1238" extrusionOk="0">
                      <a:moveTo>
                        <a:pt x="393" y="1"/>
                      </a:moveTo>
                      <a:cubicBezTo>
                        <a:pt x="229" y="1"/>
                        <a:pt x="76" y="130"/>
                        <a:pt x="37" y="312"/>
                      </a:cubicBezTo>
                      <a:cubicBezTo>
                        <a:pt x="0" y="525"/>
                        <a:pt x="116" y="696"/>
                        <a:pt x="291" y="714"/>
                      </a:cubicBezTo>
                      <a:lnTo>
                        <a:pt x="4353" y="1236"/>
                      </a:lnTo>
                      <a:cubicBezTo>
                        <a:pt x="4363" y="1237"/>
                        <a:pt x="4374" y="1238"/>
                        <a:pt x="4384" y="1238"/>
                      </a:cubicBezTo>
                      <a:cubicBezTo>
                        <a:pt x="4561" y="1238"/>
                        <a:pt x="4719" y="1092"/>
                        <a:pt x="4736" y="908"/>
                      </a:cubicBezTo>
                      <a:cubicBezTo>
                        <a:pt x="4773" y="696"/>
                        <a:pt x="4639" y="506"/>
                        <a:pt x="4468" y="483"/>
                      </a:cubicBezTo>
                      <a:lnTo>
                        <a:pt x="425" y="3"/>
                      </a:lnTo>
                      <a:cubicBezTo>
                        <a:pt x="414" y="2"/>
                        <a:pt x="404"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082;p47">
                  <a:extLst>
                    <a:ext uri="{FF2B5EF4-FFF2-40B4-BE49-F238E27FC236}">
                      <a16:creationId xmlns:a16="http://schemas.microsoft.com/office/drawing/2014/main" id="{EF0A0E1A-4525-F14C-9064-A689A5549559}"/>
                    </a:ext>
                  </a:extLst>
                </p:cNvPr>
                <p:cNvSpPr/>
                <p:nvPr/>
              </p:nvSpPr>
              <p:spPr>
                <a:xfrm>
                  <a:off x="4371312" y="2892110"/>
                  <a:ext cx="1011230" cy="274066"/>
                </a:xfrm>
                <a:custGeom>
                  <a:avLst/>
                  <a:gdLst/>
                  <a:ahLst/>
                  <a:cxnLst/>
                  <a:rect l="l" t="t" r="r" b="b"/>
                  <a:pathLst>
                    <a:path w="4852" h="1315" extrusionOk="0">
                      <a:moveTo>
                        <a:pt x="404" y="81"/>
                      </a:moveTo>
                      <a:cubicBezTo>
                        <a:pt x="417" y="81"/>
                        <a:pt x="430" y="82"/>
                        <a:pt x="444" y="84"/>
                      </a:cubicBezTo>
                      <a:lnTo>
                        <a:pt x="4505" y="565"/>
                      </a:lnTo>
                      <a:cubicBezTo>
                        <a:pt x="4658" y="583"/>
                        <a:pt x="4773" y="754"/>
                        <a:pt x="4736" y="930"/>
                      </a:cubicBezTo>
                      <a:cubicBezTo>
                        <a:pt x="4719" y="1112"/>
                        <a:pt x="4580" y="1241"/>
                        <a:pt x="4437" y="1241"/>
                      </a:cubicBezTo>
                      <a:cubicBezTo>
                        <a:pt x="4427" y="1241"/>
                        <a:pt x="4418" y="1241"/>
                        <a:pt x="4408" y="1239"/>
                      </a:cubicBezTo>
                      <a:lnTo>
                        <a:pt x="328" y="717"/>
                      </a:lnTo>
                      <a:cubicBezTo>
                        <a:pt x="171" y="699"/>
                        <a:pt x="74" y="546"/>
                        <a:pt x="116" y="371"/>
                      </a:cubicBezTo>
                      <a:cubicBezTo>
                        <a:pt x="133" y="193"/>
                        <a:pt x="262" y="81"/>
                        <a:pt x="404" y="81"/>
                      </a:cubicBezTo>
                      <a:close/>
                      <a:moveTo>
                        <a:pt x="409" y="1"/>
                      </a:moveTo>
                      <a:cubicBezTo>
                        <a:pt x="234" y="1"/>
                        <a:pt x="71" y="159"/>
                        <a:pt x="37" y="352"/>
                      </a:cubicBezTo>
                      <a:cubicBezTo>
                        <a:pt x="0" y="583"/>
                        <a:pt x="134" y="777"/>
                        <a:pt x="328" y="796"/>
                      </a:cubicBezTo>
                      <a:lnTo>
                        <a:pt x="4390" y="1313"/>
                      </a:lnTo>
                      <a:cubicBezTo>
                        <a:pt x="4401" y="1314"/>
                        <a:pt x="4413" y="1315"/>
                        <a:pt x="4425" y="1315"/>
                      </a:cubicBezTo>
                      <a:cubicBezTo>
                        <a:pt x="4623" y="1315"/>
                        <a:pt x="4793" y="1167"/>
                        <a:pt x="4810" y="948"/>
                      </a:cubicBezTo>
                      <a:cubicBezTo>
                        <a:pt x="4852" y="717"/>
                        <a:pt x="4718" y="505"/>
                        <a:pt x="4505" y="486"/>
                      </a:cubicBezTo>
                      <a:lnTo>
                        <a:pt x="462" y="6"/>
                      </a:lnTo>
                      <a:cubicBezTo>
                        <a:pt x="444" y="2"/>
                        <a:pt x="426" y="1"/>
                        <a:pt x="4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083;p47">
                  <a:extLst>
                    <a:ext uri="{FF2B5EF4-FFF2-40B4-BE49-F238E27FC236}">
                      <a16:creationId xmlns:a16="http://schemas.microsoft.com/office/drawing/2014/main" id="{A12CAEA3-8F14-99DC-25A5-B3DD4391B0BF}"/>
                    </a:ext>
                  </a:extLst>
                </p:cNvPr>
                <p:cNvSpPr/>
                <p:nvPr/>
              </p:nvSpPr>
              <p:spPr>
                <a:xfrm>
                  <a:off x="4772730" y="677906"/>
                  <a:ext cx="1537269" cy="193618"/>
                </a:xfrm>
                <a:custGeom>
                  <a:avLst/>
                  <a:gdLst/>
                  <a:ahLst/>
                  <a:cxnLst/>
                  <a:rect l="l" t="t" r="r" b="b"/>
                  <a:pathLst>
                    <a:path w="7376" h="929" extrusionOk="0">
                      <a:moveTo>
                        <a:pt x="338" y="1"/>
                      </a:moveTo>
                      <a:cubicBezTo>
                        <a:pt x="194" y="1"/>
                        <a:pt x="54" y="129"/>
                        <a:pt x="19" y="289"/>
                      </a:cubicBezTo>
                      <a:cubicBezTo>
                        <a:pt x="1" y="446"/>
                        <a:pt x="98" y="598"/>
                        <a:pt x="250" y="598"/>
                      </a:cubicBezTo>
                      <a:lnTo>
                        <a:pt x="6987" y="927"/>
                      </a:lnTo>
                      <a:cubicBezTo>
                        <a:pt x="6999" y="928"/>
                        <a:pt x="7011" y="928"/>
                        <a:pt x="7023" y="928"/>
                      </a:cubicBezTo>
                      <a:cubicBezTo>
                        <a:pt x="7200" y="928"/>
                        <a:pt x="7335" y="799"/>
                        <a:pt x="7352" y="617"/>
                      </a:cubicBezTo>
                      <a:cubicBezTo>
                        <a:pt x="7375" y="446"/>
                        <a:pt x="7260" y="289"/>
                        <a:pt x="7066" y="289"/>
                      </a:cubicBezTo>
                      <a:lnTo>
                        <a:pt x="366" y="2"/>
                      </a:lnTo>
                      <a:cubicBezTo>
                        <a:pt x="357" y="1"/>
                        <a:pt x="347" y="1"/>
                        <a:pt x="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084;p47">
                  <a:extLst>
                    <a:ext uri="{FF2B5EF4-FFF2-40B4-BE49-F238E27FC236}">
                      <a16:creationId xmlns:a16="http://schemas.microsoft.com/office/drawing/2014/main" id="{A03B7768-D579-3F13-AC12-6A356DD705C2}"/>
                    </a:ext>
                  </a:extLst>
                </p:cNvPr>
                <p:cNvSpPr/>
                <p:nvPr/>
              </p:nvSpPr>
              <p:spPr>
                <a:xfrm>
                  <a:off x="4771885" y="670195"/>
                  <a:ext cx="1553525" cy="209040"/>
                </a:xfrm>
                <a:custGeom>
                  <a:avLst/>
                  <a:gdLst/>
                  <a:ahLst/>
                  <a:cxnLst/>
                  <a:rect l="l" t="t" r="r" b="b"/>
                  <a:pathLst>
                    <a:path w="7454" h="1003" extrusionOk="0">
                      <a:moveTo>
                        <a:pt x="407" y="58"/>
                      </a:moveTo>
                      <a:lnTo>
                        <a:pt x="7107" y="367"/>
                      </a:lnTo>
                      <a:cubicBezTo>
                        <a:pt x="7259" y="367"/>
                        <a:pt x="7375" y="501"/>
                        <a:pt x="7356" y="654"/>
                      </a:cubicBezTo>
                      <a:cubicBezTo>
                        <a:pt x="7339" y="801"/>
                        <a:pt x="7220" y="928"/>
                        <a:pt x="7076" y="928"/>
                      </a:cubicBezTo>
                      <a:cubicBezTo>
                        <a:pt x="7066" y="928"/>
                        <a:pt x="7057" y="928"/>
                        <a:pt x="7047" y="927"/>
                      </a:cubicBezTo>
                      <a:lnTo>
                        <a:pt x="310" y="599"/>
                      </a:lnTo>
                      <a:cubicBezTo>
                        <a:pt x="157" y="599"/>
                        <a:pt x="60" y="483"/>
                        <a:pt x="97" y="326"/>
                      </a:cubicBezTo>
                      <a:cubicBezTo>
                        <a:pt x="116" y="173"/>
                        <a:pt x="255" y="58"/>
                        <a:pt x="407" y="58"/>
                      </a:cubicBezTo>
                      <a:close/>
                      <a:moveTo>
                        <a:pt x="372" y="0"/>
                      </a:moveTo>
                      <a:cubicBezTo>
                        <a:pt x="209" y="0"/>
                        <a:pt x="58" y="149"/>
                        <a:pt x="23" y="326"/>
                      </a:cubicBezTo>
                      <a:cubicBezTo>
                        <a:pt x="0" y="501"/>
                        <a:pt x="116" y="672"/>
                        <a:pt x="291" y="672"/>
                      </a:cubicBezTo>
                      <a:lnTo>
                        <a:pt x="7028" y="1001"/>
                      </a:lnTo>
                      <a:cubicBezTo>
                        <a:pt x="7040" y="1002"/>
                        <a:pt x="7052" y="1002"/>
                        <a:pt x="7063" y="1002"/>
                      </a:cubicBezTo>
                      <a:cubicBezTo>
                        <a:pt x="7260" y="1002"/>
                        <a:pt x="7417" y="855"/>
                        <a:pt x="7435" y="654"/>
                      </a:cubicBezTo>
                      <a:cubicBezTo>
                        <a:pt x="7453" y="465"/>
                        <a:pt x="7319" y="307"/>
                        <a:pt x="7125" y="289"/>
                      </a:cubicBezTo>
                      <a:lnTo>
                        <a:pt x="407" y="2"/>
                      </a:lnTo>
                      <a:cubicBezTo>
                        <a:pt x="395" y="1"/>
                        <a:pt x="384" y="0"/>
                        <a:pt x="3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085;p47">
                  <a:extLst>
                    <a:ext uri="{FF2B5EF4-FFF2-40B4-BE49-F238E27FC236}">
                      <a16:creationId xmlns:a16="http://schemas.microsoft.com/office/drawing/2014/main" id="{2DDDB30D-A596-4BB1-AE1B-79914DB25C85}"/>
                    </a:ext>
                  </a:extLst>
                </p:cNvPr>
                <p:cNvSpPr/>
                <p:nvPr/>
              </p:nvSpPr>
              <p:spPr>
                <a:xfrm>
                  <a:off x="4559938" y="1845032"/>
                  <a:ext cx="963294" cy="209874"/>
                </a:xfrm>
                <a:custGeom>
                  <a:avLst/>
                  <a:gdLst/>
                  <a:ahLst/>
                  <a:cxnLst/>
                  <a:rect l="l" t="t" r="r" b="b"/>
                  <a:pathLst>
                    <a:path w="4622" h="1007" extrusionOk="0">
                      <a:moveTo>
                        <a:pt x="371" y="1"/>
                      </a:moveTo>
                      <a:cubicBezTo>
                        <a:pt x="213" y="1"/>
                        <a:pt x="77" y="129"/>
                        <a:pt x="38" y="294"/>
                      </a:cubicBezTo>
                      <a:cubicBezTo>
                        <a:pt x="1" y="488"/>
                        <a:pt x="116" y="640"/>
                        <a:pt x="287" y="659"/>
                      </a:cubicBezTo>
                      <a:lnTo>
                        <a:pt x="4215" y="1005"/>
                      </a:lnTo>
                      <a:cubicBezTo>
                        <a:pt x="4226" y="1006"/>
                        <a:pt x="4236" y="1007"/>
                        <a:pt x="4247" y="1007"/>
                      </a:cubicBezTo>
                      <a:cubicBezTo>
                        <a:pt x="4411" y="1007"/>
                        <a:pt x="4563" y="878"/>
                        <a:pt x="4584" y="696"/>
                      </a:cubicBezTo>
                      <a:cubicBezTo>
                        <a:pt x="4621" y="506"/>
                        <a:pt x="4487" y="331"/>
                        <a:pt x="4312" y="331"/>
                      </a:cubicBezTo>
                      <a:lnTo>
                        <a:pt x="403" y="3"/>
                      </a:lnTo>
                      <a:cubicBezTo>
                        <a:pt x="392" y="1"/>
                        <a:pt x="382" y="1"/>
                        <a:pt x="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086;p47">
                  <a:extLst>
                    <a:ext uri="{FF2B5EF4-FFF2-40B4-BE49-F238E27FC236}">
                      <a16:creationId xmlns:a16="http://schemas.microsoft.com/office/drawing/2014/main" id="{65ED9C07-9C67-0E10-BBCE-59CECD085049}"/>
                    </a:ext>
                  </a:extLst>
                </p:cNvPr>
                <p:cNvSpPr/>
                <p:nvPr/>
              </p:nvSpPr>
              <p:spPr>
                <a:xfrm>
                  <a:off x="4559927" y="1837529"/>
                  <a:ext cx="978717" cy="225297"/>
                </a:xfrm>
                <a:custGeom>
                  <a:avLst/>
                  <a:gdLst/>
                  <a:ahLst/>
                  <a:cxnLst/>
                  <a:rect l="l" t="t" r="r" b="b"/>
                  <a:pathLst>
                    <a:path w="4696" h="1081" extrusionOk="0">
                      <a:moveTo>
                        <a:pt x="421" y="62"/>
                      </a:moveTo>
                      <a:lnTo>
                        <a:pt x="4349" y="408"/>
                      </a:lnTo>
                      <a:cubicBezTo>
                        <a:pt x="4506" y="408"/>
                        <a:pt x="4621" y="561"/>
                        <a:pt x="4580" y="732"/>
                      </a:cubicBezTo>
                      <a:cubicBezTo>
                        <a:pt x="4563" y="895"/>
                        <a:pt x="4446" y="1006"/>
                        <a:pt x="4288" y="1006"/>
                      </a:cubicBezTo>
                      <a:cubicBezTo>
                        <a:pt x="4276" y="1006"/>
                        <a:pt x="4264" y="1006"/>
                        <a:pt x="4252" y="1004"/>
                      </a:cubicBezTo>
                      <a:lnTo>
                        <a:pt x="324" y="658"/>
                      </a:lnTo>
                      <a:cubicBezTo>
                        <a:pt x="172" y="658"/>
                        <a:pt x="75" y="501"/>
                        <a:pt x="116" y="348"/>
                      </a:cubicBezTo>
                      <a:cubicBezTo>
                        <a:pt x="135" y="177"/>
                        <a:pt x="287" y="62"/>
                        <a:pt x="421" y="62"/>
                      </a:cubicBezTo>
                      <a:close/>
                      <a:moveTo>
                        <a:pt x="411" y="0"/>
                      </a:moveTo>
                      <a:cubicBezTo>
                        <a:pt x="248" y="0"/>
                        <a:pt x="73" y="146"/>
                        <a:pt x="38" y="330"/>
                      </a:cubicBezTo>
                      <a:cubicBezTo>
                        <a:pt x="1" y="542"/>
                        <a:pt x="135" y="713"/>
                        <a:pt x="306" y="732"/>
                      </a:cubicBezTo>
                      <a:lnTo>
                        <a:pt x="4252" y="1078"/>
                      </a:lnTo>
                      <a:cubicBezTo>
                        <a:pt x="4265" y="1080"/>
                        <a:pt x="4277" y="1080"/>
                        <a:pt x="4290" y="1080"/>
                      </a:cubicBezTo>
                      <a:cubicBezTo>
                        <a:pt x="4471" y="1080"/>
                        <a:pt x="4641" y="930"/>
                        <a:pt x="4658" y="732"/>
                      </a:cubicBezTo>
                      <a:cubicBezTo>
                        <a:pt x="4695" y="524"/>
                        <a:pt x="4561" y="348"/>
                        <a:pt x="4349" y="330"/>
                      </a:cubicBezTo>
                      <a:lnTo>
                        <a:pt x="440" y="2"/>
                      </a:lnTo>
                      <a:cubicBezTo>
                        <a:pt x="430" y="1"/>
                        <a:pt x="421" y="0"/>
                        <a:pt x="41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087;p47">
                  <a:extLst>
                    <a:ext uri="{FF2B5EF4-FFF2-40B4-BE49-F238E27FC236}">
                      <a16:creationId xmlns:a16="http://schemas.microsoft.com/office/drawing/2014/main" id="{62DD632A-4248-C23D-3BB3-8790EC4F34BA}"/>
                    </a:ext>
                  </a:extLst>
                </p:cNvPr>
                <p:cNvSpPr/>
                <p:nvPr/>
              </p:nvSpPr>
              <p:spPr>
                <a:xfrm>
                  <a:off x="4330890" y="3125744"/>
                  <a:ext cx="1003518" cy="270523"/>
                </a:xfrm>
                <a:custGeom>
                  <a:avLst/>
                  <a:gdLst/>
                  <a:ahLst/>
                  <a:cxnLst/>
                  <a:rect l="l" t="t" r="r" b="b"/>
                  <a:pathLst>
                    <a:path w="4815" h="1298" extrusionOk="0">
                      <a:moveTo>
                        <a:pt x="387" y="1"/>
                      </a:moveTo>
                      <a:cubicBezTo>
                        <a:pt x="212" y="1"/>
                        <a:pt x="76" y="149"/>
                        <a:pt x="42" y="326"/>
                      </a:cubicBezTo>
                      <a:cubicBezTo>
                        <a:pt x="0" y="539"/>
                        <a:pt x="116" y="714"/>
                        <a:pt x="291" y="751"/>
                      </a:cubicBezTo>
                      <a:lnTo>
                        <a:pt x="4390" y="1292"/>
                      </a:lnTo>
                      <a:cubicBezTo>
                        <a:pt x="4407" y="1296"/>
                        <a:pt x="4425" y="1298"/>
                        <a:pt x="4443" y="1298"/>
                      </a:cubicBezTo>
                      <a:cubicBezTo>
                        <a:pt x="4598" y="1298"/>
                        <a:pt x="4740" y="1155"/>
                        <a:pt x="4778" y="964"/>
                      </a:cubicBezTo>
                      <a:cubicBezTo>
                        <a:pt x="4815" y="751"/>
                        <a:pt x="4681" y="557"/>
                        <a:pt x="4487" y="539"/>
                      </a:cubicBezTo>
                      <a:lnTo>
                        <a:pt x="425" y="3"/>
                      </a:lnTo>
                      <a:cubicBezTo>
                        <a:pt x="412" y="1"/>
                        <a:pt x="400" y="1"/>
                        <a:pt x="3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088;p47">
                  <a:extLst>
                    <a:ext uri="{FF2B5EF4-FFF2-40B4-BE49-F238E27FC236}">
                      <a16:creationId xmlns:a16="http://schemas.microsoft.com/office/drawing/2014/main" id="{AA3ACD90-C759-584D-39CA-06B09541E315}"/>
                    </a:ext>
                  </a:extLst>
                </p:cNvPr>
                <p:cNvSpPr/>
                <p:nvPr/>
              </p:nvSpPr>
              <p:spPr>
                <a:xfrm>
                  <a:off x="4330879" y="3117199"/>
                  <a:ext cx="1018941" cy="286779"/>
                </a:xfrm>
                <a:custGeom>
                  <a:avLst/>
                  <a:gdLst/>
                  <a:ahLst/>
                  <a:cxnLst/>
                  <a:rect l="l" t="t" r="r" b="b"/>
                  <a:pathLst>
                    <a:path w="4889" h="1376" extrusionOk="0">
                      <a:moveTo>
                        <a:pt x="412" y="97"/>
                      </a:moveTo>
                      <a:cubicBezTo>
                        <a:pt x="422" y="97"/>
                        <a:pt x="433" y="98"/>
                        <a:pt x="444" y="99"/>
                      </a:cubicBezTo>
                      <a:lnTo>
                        <a:pt x="4524" y="621"/>
                      </a:lnTo>
                      <a:cubicBezTo>
                        <a:pt x="4699" y="640"/>
                        <a:pt x="4796" y="811"/>
                        <a:pt x="4773" y="1005"/>
                      </a:cubicBezTo>
                      <a:cubicBezTo>
                        <a:pt x="4756" y="1163"/>
                        <a:pt x="4624" y="1294"/>
                        <a:pt x="4465" y="1294"/>
                      </a:cubicBezTo>
                      <a:cubicBezTo>
                        <a:pt x="4452" y="1294"/>
                        <a:pt x="4440" y="1293"/>
                        <a:pt x="4427" y="1291"/>
                      </a:cubicBezTo>
                      <a:lnTo>
                        <a:pt x="328" y="737"/>
                      </a:lnTo>
                      <a:cubicBezTo>
                        <a:pt x="176" y="714"/>
                        <a:pt x="79" y="561"/>
                        <a:pt x="116" y="390"/>
                      </a:cubicBezTo>
                      <a:cubicBezTo>
                        <a:pt x="133" y="210"/>
                        <a:pt x="270" y="97"/>
                        <a:pt x="412" y="97"/>
                      </a:cubicBezTo>
                      <a:close/>
                      <a:moveTo>
                        <a:pt x="430" y="1"/>
                      </a:moveTo>
                      <a:cubicBezTo>
                        <a:pt x="248" y="1"/>
                        <a:pt x="76" y="149"/>
                        <a:pt x="37" y="367"/>
                      </a:cubicBezTo>
                      <a:cubicBezTo>
                        <a:pt x="0" y="598"/>
                        <a:pt x="116" y="792"/>
                        <a:pt x="310" y="829"/>
                      </a:cubicBezTo>
                      <a:lnTo>
                        <a:pt x="4408" y="1370"/>
                      </a:lnTo>
                      <a:cubicBezTo>
                        <a:pt x="4428" y="1373"/>
                        <a:pt x="4447" y="1375"/>
                        <a:pt x="4466" y="1375"/>
                      </a:cubicBezTo>
                      <a:cubicBezTo>
                        <a:pt x="4655" y="1375"/>
                        <a:pt x="4818" y="1215"/>
                        <a:pt x="4852" y="1005"/>
                      </a:cubicBezTo>
                      <a:cubicBezTo>
                        <a:pt x="4889" y="774"/>
                        <a:pt x="4736" y="561"/>
                        <a:pt x="4542" y="543"/>
                      </a:cubicBezTo>
                      <a:lnTo>
                        <a:pt x="462" y="2"/>
                      </a:lnTo>
                      <a:cubicBezTo>
                        <a:pt x="452" y="1"/>
                        <a:pt x="441" y="1"/>
                        <a:pt x="43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089;p47">
                  <a:extLst>
                    <a:ext uri="{FF2B5EF4-FFF2-40B4-BE49-F238E27FC236}">
                      <a16:creationId xmlns:a16="http://schemas.microsoft.com/office/drawing/2014/main" id="{BE69AA0F-DA7D-BFFD-EBAF-4D820928BE65}"/>
                    </a:ext>
                  </a:extLst>
                </p:cNvPr>
                <p:cNvSpPr/>
                <p:nvPr/>
              </p:nvSpPr>
              <p:spPr>
                <a:xfrm>
                  <a:off x="4728546" y="919043"/>
                  <a:ext cx="1552483" cy="213000"/>
                </a:xfrm>
                <a:custGeom>
                  <a:avLst/>
                  <a:gdLst/>
                  <a:ahLst/>
                  <a:cxnLst/>
                  <a:rect l="l" t="t" r="r" b="b"/>
                  <a:pathLst>
                    <a:path w="7449" h="1022" extrusionOk="0">
                      <a:moveTo>
                        <a:pt x="365" y="1"/>
                      </a:moveTo>
                      <a:cubicBezTo>
                        <a:pt x="213" y="1"/>
                        <a:pt x="56" y="135"/>
                        <a:pt x="19" y="310"/>
                      </a:cubicBezTo>
                      <a:cubicBezTo>
                        <a:pt x="0" y="481"/>
                        <a:pt x="97" y="615"/>
                        <a:pt x="268" y="634"/>
                      </a:cubicBezTo>
                      <a:lnTo>
                        <a:pt x="7065" y="1022"/>
                      </a:lnTo>
                      <a:cubicBezTo>
                        <a:pt x="7241" y="1022"/>
                        <a:pt x="7412" y="888"/>
                        <a:pt x="7430" y="712"/>
                      </a:cubicBezTo>
                      <a:cubicBezTo>
                        <a:pt x="7449" y="518"/>
                        <a:pt x="7315" y="366"/>
                        <a:pt x="7144" y="366"/>
                      </a:cubicBezTo>
                      <a:lnTo>
                        <a:pt x="3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090;p47">
                  <a:extLst>
                    <a:ext uri="{FF2B5EF4-FFF2-40B4-BE49-F238E27FC236}">
                      <a16:creationId xmlns:a16="http://schemas.microsoft.com/office/drawing/2014/main" id="{DE2C286E-D344-73D3-D792-B91F35F84226}"/>
                    </a:ext>
                  </a:extLst>
                </p:cNvPr>
                <p:cNvSpPr/>
                <p:nvPr/>
              </p:nvSpPr>
              <p:spPr>
                <a:xfrm>
                  <a:off x="4728535" y="914875"/>
                  <a:ext cx="1568948" cy="224880"/>
                </a:xfrm>
                <a:custGeom>
                  <a:avLst/>
                  <a:gdLst/>
                  <a:ahLst/>
                  <a:cxnLst/>
                  <a:rect l="l" t="t" r="r" b="b"/>
                  <a:pathLst>
                    <a:path w="7528" h="1079" extrusionOk="0">
                      <a:moveTo>
                        <a:pt x="402" y="58"/>
                      </a:moveTo>
                      <a:lnTo>
                        <a:pt x="7181" y="423"/>
                      </a:lnTo>
                      <a:cubicBezTo>
                        <a:pt x="7333" y="423"/>
                        <a:pt x="7449" y="561"/>
                        <a:pt x="7430" y="732"/>
                      </a:cubicBezTo>
                      <a:cubicBezTo>
                        <a:pt x="7412" y="885"/>
                        <a:pt x="7255" y="1000"/>
                        <a:pt x="7102" y="1000"/>
                      </a:cubicBezTo>
                      <a:lnTo>
                        <a:pt x="305" y="617"/>
                      </a:lnTo>
                      <a:cubicBezTo>
                        <a:pt x="153" y="598"/>
                        <a:pt x="74" y="483"/>
                        <a:pt x="93" y="330"/>
                      </a:cubicBezTo>
                      <a:cubicBezTo>
                        <a:pt x="116" y="173"/>
                        <a:pt x="250" y="58"/>
                        <a:pt x="402" y="58"/>
                      </a:cubicBezTo>
                      <a:close/>
                      <a:moveTo>
                        <a:pt x="390" y="1"/>
                      </a:moveTo>
                      <a:cubicBezTo>
                        <a:pt x="213" y="1"/>
                        <a:pt x="55" y="147"/>
                        <a:pt x="37" y="330"/>
                      </a:cubicBezTo>
                      <a:cubicBezTo>
                        <a:pt x="0" y="501"/>
                        <a:pt x="116" y="677"/>
                        <a:pt x="287" y="677"/>
                      </a:cubicBezTo>
                      <a:lnTo>
                        <a:pt x="7102" y="1079"/>
                      </a:lnTo>
                      <a:cubicBezTo>
                        <a:pt x="7296" y="1079"/>
                        <a:pt x="7467" y="926"/>
                        <a:pt x="7509" y="732"/>
                      </a:cubicBezTo>
                      <a:cubicBezTo>
                        <a:pt x="7527" y="520"/>
                        <a:pt x="7370" y="349"/>
                        <a:pt x="7181" y="349"/>
                      </a:cubicBezTo>
                      <a:lnTo>
                        <a:pt x="421" y="2"/>
                      </a:lnTo>
                      <a:cubicBezTo>
                        <a:pt x="410" y="1"/>
                        <a:pt x="400" y="1"/>
                        <a:pt x="39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091;p47">
                  <a:extLst>
                    <a:ext uri="{FF2B5EF4-FFF2-40B4-BE49-F238E27FC236}">
                      <a16:creationId xmlns:a16="http://schemas.microsoft.com/office/drawing/2014/main" id="{F5B06003-51CD-8434-9D5B-6A84F380F65C}"/>
                    </a:ext>
                  </a:extLst>
                </p:cNvPr>
                <p:cNvSpPr/>
                <p:nvPr/>
              </p:nvSpPr>
              <p:spPr>
                <a:xfrm>
                  <a:off x="4511795" y="2109928"/>
                  <a:ext cx="971005" cy="226130"/>
                </a:xfrm>
                <a:custGeom>
                  <a:avLst/>
                  <a:gdLst/>
                  <a:ahLst/>
                  <a:cxnLst/>
                  <a:rect l="l" t="t" r="r" b="b"/>
                  <a:pathLst>
                    <a:path w="4659" h="1085" extrusionOk="0">
                      <a:moveTo>
                        <a:pt x="375" y="1"/>
                      </a:moveTo>
                      <a:cubicBezTo>
                        <a:pt x="216" y="1"/>
                        <a:pt x="77" y="150"/>
                        <a:pt x="38" y="312"/>
                      </a:cubicBezTo>
                      <a:cubicBezTo>
                        <a:pt x="1" y="506"/>
                        <a:pt x="116" y="677"/>
                        <a:pt x="287" y="695"/>
                      </a:cubicBezTo>
                      <a:lnTo>
                        <a:pt x="4256" y="1083"/>
                      </a:lnTo>
                      <a:cubicBezTo>
                        <a:pt x="4266" y="1084"/>
                        <a:pt x="4275" y="1085"/>
                        <a:pt x="4285" y="1085"/>
                      </a:cubicBezTo>
                      <a:cubicBezTo>
                        <a:pt x="4446" y="1085"/>
                        <a:pt x="4604" y="939"/>
                        <a:pt x="4621" y="755"/>
                      </a:cubicBezTo>
                      <a:cubicBezTo>
                        <a:pt x="4658" y="561"/>
                        <a:pt x="4543" y="390"/>
                        <a:pt x="4353" y="372"/>
                      </a:cubicBezTo>
                      <a:lnTo>
                        <a:pt x="403" y="2"/>
                      </a:lnTo>
                      <a:cubicBezTo>
                        <a:pt x="394" y="1"/>
                        <a:pt x="384" y="1"/>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092;p47">
                  <a:extLst>
                    <a:ext uri="{FF2B5EF4-FFF2-40B4-BE49-F238E27FC236}">
                      <a16:creationId xmlns:a16="http://schemas.microsoft.com/office/drawing/2014/main" id="{AD9138C9-9FCD-A041-5DBB-FA02B14F3E20}"/>
                    </a:ext>
                  </a:extLst>
                </p:cNvPr>
                <p:cNvSpPr/>
                <p:nvPr/>
              </p:nvSpPr>
              <p:spPr>
                <a:xfrm>
                  <a:off x="4511783" y="2102216"/>
                  <a:ext cx="987262" cy="241553"/>
                </a:xfrm>
                <a:custGeom>
                  <a:avLst/>
                  <a:gdLst/>
                  <a:ahLst/>
                  <a:cxnLst/>
                  <a:rect l="l" t="t" r="r" b="b"/>
                  <a:pathLst>
                    <a:path w="4737" h="1159" extrusionOk="0">
                      <a:moveTo>
                        <a:pt x="411" y="79"/>
                      </a:moveTo>
                      <a:cubicBezTo>
                        <a:pt x="421" y="79"/>
                        <a:pt x="430" y="80"/>
                        <a:pt x="440" y="81"/>
                      </a:cubicBezTo>
                      <a:lnTo>
                        <a:pt x="4390" y="446"/>
                      </a:lnTo>
                      <a:cubicBezTo>
                        <a:pt x="4543" y="464"/>
                        <a:pt x="4658" y="617"/>
                        <a:pt x="4640" y="792"/>
                      </a:cubicBezTo>
                      <a:cubicBezTo>
                        <a:pt x="4601" y="951"/>
                        <a:pt x="4484" y="1081"/>
                        <a:pt x="4330" y="1081"/>
                      </a:cubicBezTo>
                      <a:cubicBezTo>
                        <a:pt x="4318" y="1081"/>
                        <a:pt x="4306" y="1081"/>
                        <a:pt x="4293" y="1079"/>
                      </a:cubicBezTo>
                      <a:lnTo>
                        <a:pt x="324" y="695"/>
                      </a:lnTo>
                      <a:cubicBezTo>
                        <a:pt x="172" y="677"/>
                        <a:pt x="75" y="524"/>
                        <a:pt x="116" y="349"/>
                      </a:cubicBezTo>
                      <a:cubicBezTo>
                        <a:pt x="134" y="206"/>
                        <a:pt x="269" y="79"/>
                        <a:pt x="411" y="79"/>
                      </a:cubicBezTo>
                      <a:close/>
                      <a:moveTo>
                        <a:pt x="411" y="1"/>
                      </a:moveTo>
                      <a:cubicBezTo>
                        <a:pt x="248" y="1"/>
                        <a:pt x="73" y="148"/>
                        <a:pt x="38" y="349"/>
                      </a:cubicBezTo>
                      <a:cubicBezTo>
                        <a:pt x="1" y="561"/>
                        <a:pt x="135" y="755"/>
                        <a:pt x="324" y="774"/>
                      </a:cubicBezTo>
                      <a:lnTo>
                        <a:pt x="4293" y="1157"/>
                      </a:lnTo>
                      <a:cubicBezTo>
                        <a:pt x="4304" y="1158"/>
                        <a:pt x="4314" y="1159"/>
                        <a:pt x="4325" y="1159"/>
                      </a:cubicBezTo>
                      <a:cubicBezTo>
                        <a:pt x="4504" y="1159"/>
                        <a:pt x="4678" y="1011"/>
                        <a:pt x="4695" y="792"/>
                      </a:cubicBezTo>
                      <a:cubicBezTo>
                        <a:pt x="4737" y="580"/>
                        <a:pt x="4598" y="386"/>
                        <a:pt x="4409" y="367"/>
                      </a:cubicBezTo>
                      <a:lnTo>
                        <a:pt x="440" y="2"/>
                      </a:lnTo>
                      <a:cubicBezTo>
                        <a:pt x="430" y="1"/>
                        <a:pt x="421" y="1"/>
                        <a:pt x="41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093;p47">
                  <a:extLst>
                    <a:ext uri="{FF2B5EF4-FFF2-40B4-BE49-F238E27FC236}">
                      <a16:creationId xmlns:a16="http://schemas.microsoft.com/office/drawing/2014/main" id="{412BC2D2-E4F6-04B0-4AAA-E6A82BDED8BD}"/>
                    </a:ext>
                  </a:extLst>
                </p:cNvPr>
                <p:cNvSpPr/>
                <p:nvPr/>
              </p:nvSpPr>
              <p:spPr>
                <a:xfrm>
                  <a:off x="4278787" y="3422527"/>
                  <a:ext cx="1011438" cy="281985"/>
                </a:xfrm>
                <a:custGeom>
                  <a:avLst/>
                  <a:gdLst/>
                  <a:ahLst/>
                  <a:cxnLst/>
                  <a:rect l="l" t="t" r="r" b="b"/>
                  <a:pathLst>
                    <a:path w="4853" h="1353" extrusionOk="0">
                      <a:moveTo>
                        <a:pt x="390" y="0"/>
                      </a:moveTo>
                      <a:cubicBezTo>
                        <a:pt x="213" y="0"/>
                        <a:pt x="77" y="131"/>
                        <a:pt x="42" y="330"/>
                      </a:cubicBezTo>
                      <a:cubicBezTo>
                        <a:pt x="1" y="543"/>
                        <a:pt x="116" y="732"/>
                        <a:pt x="292" y="751"/>
                      </a:cubicBezTo>
                      <a:lnTo>
                        <a:pt x="4432" y="1351"/>
                      </a:lnTo>
                      <a:cubicBezTo>
                        <a:pt x="4442" y="1352"/>
                        <a:pt x="4453" y="1353"/>
                        <a:pt x="4463" y="1353"/>
                      </a:cubicBezTo>
                      <a:cubicBezTo>
                        <a:pt x="4626" y="1353"/>
                        <a:pt x="4798" y="1222"/>
                        <a:pt x="4815" y="1005"/>
                      </a:cubicBezTo>
                      <a:cubicBezTo>
                        <a:pt x="4852" y="792"/>
                        <a:pt x="4718" y="598"/>
                        <a:pt x="4547" y="580"/>
                      </a:cubicBezTo>
                      <a:lnTo>
                        <a:pt x="426" y="2"/>
                      </a:lnTo>
                      <a:cubicBezTo>
                        <a:pt x="414" y="1"/>
                        <a:pt x="402"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094;p47">
                  <a:extLst>
                    <a:ext uri="{FF2B5EF4-FFF2-40B4-BE49-F238E27FC236}">
                      <a16:creationId xmlns:a16="http://schemas.microsoft.com/office/drawing/2014/main" id="{D9CECCE4-A839-4B53-CDB4-2E807872BC80}"/>
                    </a:ext>
                  </a:extLst>
                </p:cNvPr>
                <p:cNvSpPr/>
                <p:nvPr/>
              </p:nvSpPr>
              <p:spPr>
                <a:xfrm>
                  <a:off x="4278775" y="3413774"/>
                  <a:ext cx="1027694" cy="299284"/>
                </a:xfrm>
                <a:custGeom>
                  <a:avLst/>
                  <a:gdLst/>
                  <a:ahLst/>
                  <a:cxnLst/>
                  <a:rect l="l" t="t" r="r" b="b"/>
                  <a:pathLst>
                    <a:path w="4931" h="1436" extrusionOk="0">
                      <a:moveTo>
                        <a:pt x="415" y="79"/>
                      </a:moveTo>
                      <a:cubicBezTo>
                        <a:pt x="425" y="79"/>
                        <a:pt x="434" y="80"/>
                        <a:pt x="444" y="81"/>
                      </a:cubicBezTo>
                      <a:lnTo>
                        <a:pt x="4561" y="659"/>
                      </a:lnTo>
                      <a:cubicBezTo>
                        <a:pt x="4737" y="677"/>
                        <a:pt x="4852" y="853"/>
                        <a:pt x="4815" y="1047"/>
                      </a:cubicBezTo>
                      <a:cubicBezTo>
                        <a:pt x="4794" y="1224"/>
                        <a:pt x="4658" y="1353"/>
                        <a:pt x="4500" y="1353"/>
                      </a:cubicBezTo>
                      <a:cubicBezTo>
                        <a:pt x="4490" y="1353"/>
                        <a:pt x="4479" y="1353"/>
                        <a:pt x="4469" y="1352"/>
                      </a:cubicBezTo>
                      <a:lnTo>
                        <a:pt x="329" y="756"/>
                      </a:lnTo>
                      <a:cubicBezTo>
                        <a:pt x="172" y="719"/>
                        <a:pt x="79" y="562"/>
                        <a:pt x="116" y="372"/>
                      </a:cubicBezTo>
                      <a:cubicBezTo>
                        <a:pt x="133" y="207"/>
                        <a:pt x="269" y="79"/>
                        <a:pt x="415" y="79"/>
                      </a:cubicBezTo>
                      <a:close/>
                      <a:moveTo>
                        <a:pt x="405" y="1"/>
                      </a:moveTo>
                      <a:cubicBezTo>
                        <a:pt x="232" y="1"/>
                        <a:pt x="75" y="164"/>
                        <a:pt x="38" y="372"/>
                      </a:cubicBezTo>
                      <a:cubicBezTo>
                        <a:pt x="1" y="603"/>
                        <a:pt x="116" y="816"/>
                        <a:pt x="310" y="834"/>
                      </a:cubicBezTo>
                      <a:lnTo>
                        <a:pt x="4446" y="1430"/>
                      </a:lnTo>
                      <a:cubicBezTo>
                        <a:pt x="4465" y="1434"/>
                        <a:pt x="4485" y="1435"/>
                        <a:pt x="4504" y="1435"/>
                      </a:cubicBezTo>
                      <a:cubicBezTo>
                        <a:pt x="4693" y="1435"/>
                        <a:pt x="4856" y="1275"/>
                        <a:pt x="4889" y="1065"/>
                      </a:cubicBezTo>
                      <a:cubicBezTo>
                        <a:pt x="4931" y="816"/>
                        <a:pt x="4792" y="603"/>
                        <a:pt x="4584" y="562"/>
                      </a:cubicBezTo>
                      <a:lnTo>
                        <a:pt x="463" y="7"/>
                      </a:lnTo>
                      <a:cubicBezTo>
                        <a:pt x="443" y="3"/>
                        <a:pt x="424" y="1"/>
                        <a:pt x="40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095;p47">
                  <a:extLst>
                    <a:ext uri="{FF2B5EF4-FFF2-40B4-BE49-F238E27FC236}">
                      <a16:creationId xmlns:a16="http://schemas.microsoft.com/office/drawing/2014/main" id="{A321ED46-A567-0BCB-F039-237FB7B1C65A}"/>
                    </a:ext>
                  </a:extLst>
                </p:cNvPr>
                <p:cNvSpPr/>
                <p:nvPr/>
              </p:nvSpPr>
              <p:spPr>
                <a:xfrm>
                  <a:off x="4691865" y="1103490"/>
                  <a:ext cx="1565197" cy="221545"/>
                </a:xfrm>
                <a:custGeom>
                  <a:avLst/>
                  <a:gdLst/>
                  <a:ahLst/>
                  <a:cxnLst/>
                  <a:rect l="l" t="t" r="r" b="b"/>
                  <a:pathLst>
                    <a:path w="7510" h="1063" extrusionOk="0">
                      <a:moveTo>
                        <a:pt x="354" y="0"/>
                      </a:moveTo>
                      <a:cubicBezTo>
                        <a:pt x="210" y="0"/>
                        <a:pt x="77" y="131"/>
                        <a:pt x="42" y="289"/>
                      </a:cubicBezTo>
                      <a:cubicBezTo>
                        <a:pt x="1" y="465"/>
                        <a:pt x="116" y="617"/>
                        <a:pt x="292" y="617"/>
                      </a:cubicBezTo>
                      <a:lnTo>
                        <a:pt x="7126" y="1061"/>
                      </a:lnTo>
                      <a:cubicBezTo>
                        <a:pt x="7135" y="1062"/>
                        <a:pt x="7145" y="1062"/>
                        <a:pt x="7155" y="1062"/>
                      </a:cubicBezTo>
                      <a:cubicBezTo>
                        <a:pt x="7320" y="1062"/>
                        <a:pt x="7473" y="917"/>
                        <a:pt x="7491" y="751"/>
                      </a:cubicBezTo>
                      <a:cubicBezTo>
                        <a:pt x="7509" y="557"/>
                        <a:pt x="7375" y="405"/>
                        <a:pt x="7204" y="405"/>
                      </a:cubicBezTo>
                      <a:lnTo>
                        <a:pt x="389" y="3"/>
                      </a:lnTo>
                      <a:cubicBezTo>
                        <a:pt x="377" y="1"/>
                        <a:pt x="366" y="0"/>
                        <a:pt x="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096;p47">
                  <a:extLst>
                    <a:ext uri="{FF2B5EF4-FFF2-40B4-BE49-F238E27FC236}">
                      <a16:creationId xmlns:a16="http://schemas.microsoft.com/office/drawing/2014/main" id="{E02BFA8C-03AB-294B-5F84-045A3C7DAA8E}"/>
                    </a:ext>
                  </a:extLst>
                </p:cNvPr>
                <p:cNvSpPr/>
                <p:nvPr/>
              </p:nvSpPr>
              <p:spPr>
                <a:xfrm>
                  <a:off x="4695814" y="1094945"/>
                  <a:ext cx="1577493" cy="237802"/>
                </a:xfrm>
                <a:custGeom>
                  <a:avLst/>
                  <a:gdLst/>
                  <a:ahLst/>
                  <a:cxnLst/>
                  <a:rect l="l" t="t" r="r" b="b"/>
                  <a:pathLst>
                    <a:path w="7569" h="1141" extrusionOk="0">
                      <a:moveTo>
                        <a:pt x="374" y="79"/>
                      </a:moveTo>
                      <a:cubicBezTo>
                        <a:pt x="385" y="79"/>
                        <a:pt x="396" y="79"/>
                        <a:pt x="407" y="81"/>
                      </a:cubicBezTo>
                      <a:lnTo>
                        <a:pt x="7222" y="464"/>
                      </a:lnTo>
                      <a:cubicBezTo>
                        <a:pt x="7375" y="483"/>
                        <a:pt x="7490" y="621"/>
                        <a:pt x="7472" y="792"/>
                      </a:cubicBezTo>
                      <a:cubicBezTo>
                        <a:pt x="7455" y="933"/>
                        <a:pt x="7339" y="1063"/>
                        <a:pt x="7182" y="1063"/>
                      </a:cubicBezTo>
                      <a:cubicBezTo>
                        <a:pt x="7169" y="1063"/>
                        <a:pt x="7157" y="1062"/>
                        <a:pt x="7144" y="1060"/>
                      </a:cubicBezTo>
                      <a:lnTo>
                        <a:pt x="310" y="640"/>
                      </a:lnTo>
                      <a:cubicBezTo>
                        <a:pt x="157" y="621"/>
                        <a:pt x="60" y="483"/>
                        <a:pt x="97" y="330"/>
                      </a:cubicBezTo>
                      <a:cubicBezTo>
                        <a:pt x="115" y="189"/>
                        <a:pt x="231" y="79"/>
                        <a:pt x="374" y="79"/>
                      </a:cubicBezTo>
                      <a:close/>
                      <a:moveTo>
                        <a:pt x="394" y="1"/>
                      </a:moveTo>
                      <a:cubicBezTo>
                        <a:pt x="213" y="1"/>
                        <a:pt x="58" y="147"/>
                        <a:pt x="19" y="330"/>
                      </a:cubicBezTo>
                      <a:cubicBezTo>
                        <a:pt x="0" y="524"/>
                        <a:pt x="116" y="695"/>
                        <a:pt x="291" y="695"/>
                      </a:cubicBezTo>
                      <a:lnTo>
                        <a:pt x="7144" y="1139"/>
                      </a:lnTo>
                      <a:cubicBezTo>
                        <a:pt x="7153" y="1140"/>
                        <a:pt x="7163" y="1140"/>
                        <a:pt x="7173" y="1140"/>
                      </a:cubicBezTo>
                      <a:cubicBezTo>
                        <a:pt x="7356" y="1140"/>
                        <a:pt x="7528" y="977"/>
                        <a:pt x="7550" y="792"/>
                      </a:cubicBezTo>
                      <a:cubicBezTo>
                        <a:pt x="7569" y="580"/>
                        <a:pt x="7435" y="409"/>
                        <a:pt x="7222" y="409"/>
                      </a:cubicBezTo>
                      <a:lnTo>
                        <a:pt x="425" y="2"/>
                      </a:lnTo>
                      <a:cubicBezTo>
                        <a:pt x="415" y="1"/>
                        <a:pt x="404" y="1"/>
                        <a:pt x="3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097;p47">
                  <a:extLst>
                    <a:ext uri="{FF2B5EF4-FFF2-40B4-BE49-F238E27FC236}">
                      <a16:creationId xmlns:a16="http://schemas.microsoft.com/office/drawing/2014/main" id="{827200CE-7F50-F360-3C67-4D2DEF490081}"/>
                    </a:ext>
                  </a:extLst>
                </p:cNvPr>
                <p:cNvSpPr/>
                <p:nvPr/>
              </p:nvSpPr>
              <p:spPr>
                <a:xfrm>
                  <a:off x="4475322" y="2311257"/>
                  <a:ext cx="979550" cy="233008"/>
                </a:xfrm>
                <a:custGeom>
                  <a:avLst/>
                  <a:gdLst/>
                  <a:ahLst/>
                  <a:cxnLst/>
                  <a:rect l="l" t="t" r="r" b="b"/>
                  <a:pathLst>
                    <a:path w="4700" h="1118" extrusionOk="0">
                      <a:moveTo>
                        <a:pt x="378" y="0"/>
                      </a:moveTo>
                      <a:cubicBezTo>
                        <a:pt x="233" y="0"/>
                        <a:pt x="76" y="129"/>
                        <a:pt x="42" y="307"/>
                      </a:cubicBezTo>
                      <a:cubicBezTo>
                        <a:pt x="0" y="501"/>
                        <a:pt x="116" y="677"/>
                        <a:pt x="291" y="695"/>
                      </a:cubicBezTo>
                      <a:lnTo>
                        <a:pt x="4274" y="1115"/>
                      </a:lnTo>
                      <a:cubicBezTo>
                        <a:pt x="4287" y="1117"/>
                        <a:pt x="4300" y="1118"/>
                        <a:pt x="4312" y="1118"/>
                      </a:cubicBezTo>
                      <a:cubicBezTo>
                        <a:pt x="4491" y="1118"/>
                        <a:pt x="4645" y="969"/>
                        <a:pt x="4662" y="792"/>
                      </a:cubicBezTo>
                      <a:cubicBezTo>
                        <a:pt x="4699" y="598"/>
                        <a:pt x="4565" y="422"/>
                        <a:pt x="4390" y="404"/>
                      </a:cubicBezTo>
                      <a:lnTo>
                        <a:pt x="407" y="2"/>
                      </a:lnTo>
                      <a:cubicBezTo>
                        <a:pt x="397" y="1"/>
                        <a:pt x="388"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098;p47">
                  <a:extLst>
                    <a:ext uri="{FF2B5EF4-FFF2-40B4-BE49-F238E27FC236}">
                      <a16:creationId xmlns:a16="http://schemas.microsoft.com/office/drawing/2014/main" id="{4EF9C339-11CA-705A-FEAD-1FBFEB14A18A}"/>
                    </a:ext>
                  </a:extLst>
                </p:cNvPr>
                <p:cNvSpPr/>
                <p:nvPr/>
              </p:nvSpPr>
              <p:spPr>
                <a:xfrm>
                  <a:off x="4475311" y="2302503"/>
                  <a:ext cx="994973" cy="250306"/>
                </a:xfrm>
                <a:custGeom>
                  <a:avLst/>
                  <a:gdLst/>
                  <a:ahLst/>
                  <a:cxnLst/>
                  <a:rect l="l" t="t" r="r" b="b"/>
                  <a:pathLst>
                    <a:path w="4774" h="1201" extrusionOk="0">
                      <a:moveTo>
                        <a:pt x="415" y="79"/>
                      </a:moveTo>
                      <a:cubicBezTo>
                        <a:pt x="425" y="79"/>
                        <a:pt x="434" y="80"/>
                        <a:pt x="444" y="81"/>
                      </a:cubicBezTo>
                      <a:lnTo>
                        <a:pt x="4427" y="487"/>
                      </a:lnTo>
                      <a:cubicBezTo>
                        <a:pt x="4584" y="506"/>
                        <a:pt x="4681" y="658"/>
                        <a:pt x="4658" y="834"/>
                      </a:cubicBezTo>
                      <a:cubicBezTo>
                        <a:pt x="4640" y="994"/>
                        <a:pt x="4505" y="1122"/>
                        <a:pt x="4363" y="1122"/>
                      </a:cubicBezTo>
                      <a:cubicBezTo>
                        <a:pt x="4353" y="1122"/>
                        <a:pt x="4344" y="1122"/>
                        <a:pt x="4334" y="1121"/>
                      </a:cubicBezTo>
                      <a:lnTo>
                        <a:pt x="328" y="695"/>
                      </a:lnTo>
                      <a:cubicBezTo>
                        <a:pt x="176" y="677"/>
                        <a:pt x="79" y="524"/>
                        <a:pt x="116" y="349"/>
                      </a:cubicBezTo>
                      <a:cubicBezTo>
                        <a:pt x="150" y="206"/>
                        <a:pt x="274" y="79"/>
                        <a:pt x="415" y="79"/>
                      </a:cubicBezTo>
                      <a:close/>
                      <a:moveTo>
                        <a:pt x="431" y="1"/>
                      </a:moveTo>
                      <a:cubicBezTo>
                        <a:pt x="248" y="1"/>
                        <a:pt x="77" y="152"/>
                        <a:pt x="37" y="349"/>
                      </a:cubicBezTo>
                      <a:cubicBezTo>
                        <a:pt x="0" y="561"/>
                        <a:pt x="134" y="755"/>
                        <a:pt x="328" y="774"/>
                      </a:cubicBezTo>
                      <a:lnTo>
                        <a:pt x="4311" y="1199"/>
                      </a:lnTo>
                      <a:cubicBezTo>
                        <a:pt x="4323" y="1200"/>
                        <a:pt x="4334" y="1201"/>
                        <a:pt x="4346" y="1201"/>
                      </a:cubicBezTo>
                      <a:cubicBezTo>
                        <a:pt x="4543" y="1201"/>
                        <a:pt x="4701" y="1052"/>
                        <a:pt x="4736" y="834"/>
                      </a:cubicBezTo>
                      <a:cubicBezTo>
                        <a:pt x="4773" y="621"/>
                        <a:pt x="4621" y="427"/>
                        <a:pt x="4427" y="409"/>
                      </a:cubicBezTo>
                      <a:lnTo>
                        <a:pt x="462" y="2"/>
                      </a:lnTo>
                      <a:cubicBezTo>
                        <a:pt x="452" y="1"/>
                        <a:pt x="441" y="1"/>
                        <a:pt x="43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099;p47">
                  <a:extLst>
                    <a:ext uri="{FF2B5EF4-FFF2-40B4-BE49-F238E27FC236}">
                      <a16:creationId xmlns:a16="http://schemas.microsoft.com/office/drawing/2014/main" id="{577A050F-2AC7-A3C1-A554-4FF79B792BF2}"/>
                    </a:ext>
                  </a:extLst>
                </p:cNvPr>
                <p:cNvSpPr/>
                <p:nvPr/>
              </p:nvSpPr>
              <p:spPr>
                <a:xfrm>
                  <a:off x="4239396" y="3642197"/>
                  <a:ext cx="1018941" cy="291364"/>
                </a:xfrm>
                <a:custGeom>
                  <a:avLst/>
                  <a:gdLst/>
                  <a:ahLst/>
                  <a:cxnLst/>
                  <a:rect l="l" t="t" r="r" b="b"/>
                  <a:pathLst>
                    <a:path w="4889" h="1398" extrusionOk="0">
                      <a:moveTo>
                        <a:pt x="369" y="1"/>
                      </a:moveTo>
                      <a:cubicBezTo>
                        <a:pt x="216" y="1"/>
                        <a:pt x="70" y="143"/>
                        <a:pt x="37" y="334"/>
                      </a:cubicBezTo>
                      <a:cubicBezTo>
                        <a:pt x="0" y="547"/>
                        <a:pt x="116" y="736"/>
                        <a:pt x="287" y="759"/>
                      </a:cubicBezTo>
                      <a:lnTo>
                        <a:pt x="4445" y="1392"/>
                      </a:lnTo>
                      <a:cubicBezTo>
                        <a:pt x="4465" y="1396"/>
                        <a:pt x="4484" y="1398"/>
                        <a:pt x="4503" y="1398"/>
                      </a:cubicBezTo>
                      <a:cubicBezTo>
                        <a:pt x="4672" y="1398"/>
                        <a:pt x="4814" y="1255"/>
                        <a:pt x="4852" y="1064"/>
                      </a:cubicBezTo>
                      <a:cubicBezTo>
                        <a:pt x="4889" y="833"/>
                        <a:pt x="4755" y="644"/>
                        <a:pt x="4561" y="602"/>
                      </a:cubicBezTo>
                      <a:lnTo>
                        <a:pt x="421" y="6"/>
                      </a:lnTo>
                      <a:cubicBezTo>
                        <a:pt x="403" y="2"/>
                        <a:pt x="386" y="1"/>
                        <a:pt x="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100;p47">
                  <a:extLst>
                    <a:ext uri="{FF2B5EF4-FFF2-40B4-BE49-F238E27FC236}">
                      <a16:creationId xmlns:a16="http://schemas.microsoft.com/office/drawing/2014/main" id="{B66E8488-BC72-7273-20A0-5EE761D3ABDC}"/>
                    </a:ext>
                  </a:extLst>
                </p:cNvPr>
                <p:cNvSpPr/>
                <p:nvPr/>
              </p:nvSpPr>
              <p:spPr>
                <a:xfrm>
                  <a:off x="4238343" y="3634485"/>
                  <a:ext cx="1035406" cy="310747"/>
                </a:xfrm>
                <a:custGeom>
                  <a:avLst/>
                  <a:gdLst/>
                  <a:ahLst/>
                  <a:cxnLst/>
                  <a:rect l="l" t="t" r="r" b="b"/>
                  <a:pathLst>
                    <a:path w="4968" h="1491" extrusionOk="0">
                      <a:moveTo>
                        <a:pt x="431" y="78"/>
                      </a:moveTo>
                      <a:cubicBezTo>
                        <a:pt x="441" y="78"/>
                        <a:pt x="452" y="79"/>
                        <a:pt x="463" y="80"/>
                      </a:cubicBezTo>
                      <a:lnTo>
                        <a:pt x="4603" y="699"/>
                      </a:lnTo>
                      <a:cubicBezTo>
                        <a:pt x="4778" y="718"/>
                        <a:pt x="4894" y="889"/>
                        <a:pt x="4852" y="1083"/>
                      </a:cubicBezTo>
                      <a:cubicBezTo>
                        <a:pt x="4835" y="1265"/>
                        <a:pt x="4700" y="1394"/>
                        <a:pt x="4538" y="1394"/>
                      </a:cubicBezTo>
                      <a:cubicBezTo>
                        <a:pt x="4527" y="1394"/>
                        <a:pt x="4516" y="1394"/>
                        <a:pt x="4506" y="1392"/>
                      </a:cubicBezTo>
                      <a:lnTo>
                        <a:pt x="329" y="755"/>
                      </a:lnTo>
                      <a:cubicBezTo>
                        <a:pt x="176" y="736"/>
                        <a:pt x="79" y="565"/>
                        <a:pt x="116" y="371"/>
                      </a:cubicBezTo>
                      <a:cubicBezTo>
                        <a:pt x="133" y="207"/>
                        <a:pt x="273" y="78"/>
                        <a:pt x="431" y="78"/>
                      </a:cubicBezTo>
                      <a:close/>
                      <a:moveTo>
                        <a:pt x="406" y="0"/>
                      </a:moveTo>
                      <a:cubicBezTo>
                        <a:pt x="236" y="0"/>
                        <a:pt x="75" y="163"/>
                        <a:pt x="42" y="371"/>
                      </a:cubicBezTo>
                      <a:cubicBezTo>
                        <a:pt x="1" y="602"/>
                        <a:pt x="116" y="815"/>
                        <a:pt x="329" y="852"/>
                      </a:cubicBezTo>
                      <a:lnTo>
                        <a:pt x="4487" y="1489"/>
                      </a:lnTo>
                      <a:cubicBezTo>
                        <a:pt x="4498" y="1490"/>
                        <a:pt x="4510" y="1491"/>
                        <a:pt x="4521" y="1491"/>
                      </a:cubicBezTo>
                      <a:cubicBezTo>
                        <a:pt x="4720" y="1491"/>
                        <a:pt x="4896" y="1337"/>
                        <a:pt x="4931" y="1101"/>
                      </a:cubicBezTo>
                      <a:cubicBezTo>
                        <a:pt x="4968" y="852"/>
                        <a:pt x="4815" y="639"/>
                        <a:pt x="4621" y="602"/>
                      </a:cubicBezTo>
                      <a:lnTo>
                        <a:pt x="463" y="6"/>
                      </a:lnTo>
                      <a:cubicBezTo>
                        <a:pt x="444" y="2"/>
                        <a:pt x="425" y="0"/>
                        <a:pt x="40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101;p47">
                  <a:extLst>
                    <a:ext uri="{FF2B5EF4-FFF2-40B4-BE49-F238E27FC236}">
                      <a16:creationId xmlns:a16="http://schemas.microsoft.com/office/drawing/2014/main" id="{2ADE4890-C01A-0F83-D87F-56ABA276F2B0}"/>
                    </a:ext>
                  </a:extLst>
                </p:cNvPr>
                <p:cNvSpPr/>
                <p:nvPr/>
              </p:nvSpPr>
              <p:spPr>
                <a:xfrm>
                  <a:off x="5498848" y="1709354"/>
                  <a:ext cx="714863" cy="915776"/>
                </a:xfrm>
                <a:custGeom>
                  <a:avLst/>
                  <a:gdLst/>
                  <a:ahLst/>
                  <a:cxnLst/>
                  <a:rect l="l" t="t" r="r" b="b"/>
                  <a:pathLst>
                    <a:path w="3430" h="4394" extrusionOk="0">
                      <a:moveTo>
                        <a:pt x="833" y="0"/>
                      </a:moveTo>
                      <a:cubicBezTo>
                        <a:pt x="673" y="0"/>
                        <a:pt x="517" y="129"/>
                        <a:pt x="500" y="307"/>
                      </a:cubicBezTo>
                      <a:lnTo>
                        <a:pt x="19" y="3754"/>
                      </a:lnTo>
                      <a:cubicBezTo>
                        <a:pt x="1" y="3948"/>
                        <a:pt x="116" y="4119"/>
                        <a:pt x="310" y="4142"/>
                      </a:cubicBezTo>
                      <a:lnTo>
                        <a:pt x="2598" y="4392"/>
                      </a:lnTo>
                      <a:cubicBezTo>
                        <a:pt x="2608" y="4393"/>
                        <a:pt x="2619" y="4393"/>
                        <a:pt x="2629" y="4393"/>
                      </a:cubicBezTo>
                      <a:cubicBezTo>
                        <a:pt x="2811" y="4393"/>
                        <a:pt x="2968" y="4246"/>
                        <a:pt x="2986" y="4045"/>
                      </a:cubicBezTo>
                      <a:lnTo>
                        <a:pt x="3388" y="538"/>
                      </a:lnTo>
                      <a:cubicBezTo>
                        <a:pt x="3429" y="349"/>
                        <a:pt x="3291" y="192"/>
                        <a:pt x="3101" y="173"/>
                      </a:cubicBezTo>
                      <a:lnTo>
                        <a:pt x="865" y="2"/>
                      </a:lnTo>
                      <a:cubicBezTo>
                        <a:pt x="854" y="1"/>
                        <a:pt x="844" y="0"/>
                        <a:pt x="8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102;p47">
                  <a:extLst>
                    <a:ext uri="{FF2B5EF4-FFF2-40B4-BE49-F238E27FC236}">
                      <a16:creationId xmlns:a16="http://schemas.microsoft.com/office/drawing/2014/main" id="{64214734-6922-C967-BEDF-A96116D1F24B}"/>
                    </a:ext>
                  </a:extLst>
                </p:cNvPr>
                <p:cNvSpPr/>
                <p:nvPr/>
              </p:nvSpPr>
              <p:spPr>
                <a:xfrm>
                  <a:off x="5498836" y="1700600"/>
                  <a:ext cx="730286" cy="932032"/>
                </a:xfrm>
                <a:custGeom>
                  <a:avLst/>
                  <a:gdLst/>
                  <a:ahLst/>
                  <a:cxnLst/>
                  <a:rect l="l" t="t" r="r" b="b"/>
                  <a:pathLst>
                    <a:path w="3504" h="4472" extrusionOk="0">
                      <a:moveTo>
                        <a:pt x="873" y="79"/>
                      </a:moveTo>
                      <a:cubicBezTo>
                        <a:pt x="883" y="79"/>
                        <a:pt x="892" y="80"/>
                        <a:pt x="902" y="81"/>
                      </a:cubicBezTo>
                      <a:lnTo>
                        <a:pt x="3138" y="257"/>
                      </a:lnTo>
                      <a:cubicBezTo>
                        <a:pt x="3291" y="275"/>
                        <a:pt x="3406" y="409"/>
                        <a:pt x="3388" y="580"/>
                      </a:cubicBezTo>
                      <a:lnTo>
                        <a:pt x="2981" y="4087"/>
                      </a:lnTo>
                      <a:cubicBezTo>
                        <a:pt x="2963" y="4276"/>
                        <a:pt x="2810" y="4392"/>
                        <a:pt x="2635" y="4392"/>
                      </a:cubicBezTo>
                      <a:lnTo>
                        <a:pt x="347" y="4143"/>
                      </a:lnTo>
                      <a:cubicBezTo>
                        <a:pt x="172" y="4124"/>
                        <a:pt x="75" y="3972"/>
                        <a:pt x="93" y="3796"/>
                      </a:cubicBezTo>
                      <a:lnTo>
                        <a:pt x="578" y="349"/>
                      </a:lnTo>
                      <a:cubicBezTo>
                        <a:pt x="596" y="206"/>
                        <a:pt x="731" y="79"/>
                        <a:pt x="873" y="79"/>
                      </a:cubicBezTo>
                      <a:close/>
                      <a:moveTo>
                        <a:pt x="872" y="1"/>
                      </a:moveTo>
                      <a:cubicBezTo>
                        <a:pt x="694" y="1"/>
                        <a:pt x="535" y="152"/>
                        <a:pt x="500" y="349"/>
                      </a:cubicBezTo>
                      <a:lnTo>
                        <a:pt x="19" y="3777"/>
                      </a:lnTo>
                      <a:cubicBezTo>
                        <a:pt x="1" y="4009"/>
                        <a:pt x="135" y="4203"/>
                        <a:pt x="324" y="4221"/>
                      </a:cubicBezTo>
                      <a:lnTo>
                        <a:pt x="2635" y="4471"/>
                      </a:lnTo>
                      <a:cubicBezTo>
                        <a:pt x="2645" y="4471"/>
                        <a:pt x="2656" y="4472"/>
                        <a:pt x="2666" y="4472"/>
                      </a:cubicBezTo>
                      <a:cubicBezTo>
                        <a:pt x="2866" y="4472"/>
                        <a:pt x="3042" y="4308"/>
                        <a:pt x="3060" y="4106"/>
                      </a:cubicBezTo>
                      <a:lnTo>
                        <a:pt x="3466" y="580"/>
                      </a:lnTo>
                      <a:cubicBezTo>
                        <a:pt x="3503" y="372"/>
                        <a:pt x="3351" y="197"/>
                        <a:pt x="3138" y="178"/>
                      </a:cubicBezTo>
                      <a:lnTo>
                        <a:pt x="902" y="2"/>
                      </a:lnTo>
                      <a:cubicBezTo>
                        <a:pt x="892" y="1"/>
                        <a:pt x="882" y="1"/>
                        <a:pt x="87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103;p47">
                  <a:extLst>
                    <a:ext uri="{FF2B5EF4-FFF2-40B4-BE49-F238E27FC236}">
                      <a16:creationId xmlns:a16="http://schemas.microsoft.com/office/drawing/2014/main" id="{E89AC6D1-991D-FBC7-BBB3-63C5CF336D2B}"/>
                    </a:ext>
                  </a:extLst>
                </p:cNvPr>
                <p:cNvSpPr/>
                <p:nvPr/>
              </p:nvSpPr>
              <p:spPr>
                <a:xfrm>
                  <a:off x="5330448" y="3142834"/>
                  <a:ext cx="690687" cy="727785"/>
                </a:xfrm>
                <a:custGeom>
                  <a:avLst/>
                  <a:gdLst/>
                  <a:ahLst/>
                  <a:cxnLst/>
                  <a:rect l="l" t="t" r="r" b="b"/>
                  <a:pathLst>
                    <a:path w="3314" h="3492" extrusionOk="0">
                      <a:moveTo>
                        <a:pt x="1682" y="0"/>
                      </a:moveTo>
                      <a:cubicBezTo>
                        <a:pt x="925" y="0"/>
                        <a:pt x="241" y="643"/>
                        <a:pt x="134" y="1515"/>
                      </a:cubicBezTo>
                      <a:cubicBezTo>
                        <a:pt x="0" y="2462"/>
                        <a:pt x="578" y="3345"/>
                        <a:pt x="1423" y="3479"/>
                      </a:cubicBezTo>
                      <a:cubicBezTo>
                        <a:pt x="1487" y="3487"/>
                        <a:pt x="1550" y="3491"/>
                        <a:pt x="1613" y="3491"/>
                      </a:cubicBezTo>
                      <a:cubicBezTo>
                        <a:pt x="2404" y="3491"/>
                        <a:pt x="3091" y="2830"/>
                        <a:pt x="3198" y="1922"/>
                      </a:cubicBezTo>
                      <a:cubicBezTo>
                        <a:pt x="3313" y="979"/>
                        <a:pt x="2713" y="110"/>
                        <a:pt x="1867" y="13"/>
                      </a:cubicBezTo>
                      <a:cubicBezTo>
                        <a:pt x="1805" y="5"/>
                        <a:pt x="1743" y="0"/>
                        <a:pt x="16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104;p47">
                  <a:extLst>
                    <a:ext uri="{FF2B5EF4-FFF2-40B4-BE49-F238E27FC236}">
                      <a16:creationId xmlns:a16="http://schemas.microsoft.com/office/drawing/2014/main" id="{D8CA3D9D-ECAC-7AF1-5230-0367BB754F19}"/>
                    </a:ext>
                  </a:extLst>
                </p:cNvPr>
                <p:cNvSpPr/>
                <p:nvPr/>
              </p:nvSpPr>
              <p:spPr>
                <a:xfrm>
                  <a:off x="5330437" y="3135122"/>
                  <a:ext cx="706110" cy="744875"/>
                </a:xfrm>
                <a:custGeom>
                  <a:avLst/>
                  <a:gdLst/>
                  <a:ahLst/>
                  <a:cxnLst/>
                  <a:rect l="l" t="t" r="r" b="b"/>
                  <a:pathLst>
                    <a:path w="3388" h="3574" extrusionOk="0">
                      <a:moveTo>
                        <a:pt x="1737" y="82"/>
                      </a:moveTo>
                      <a:cubicBezTo>
                        <a:pt x="1792" y="82"/>
                        <a:pt x="1848" y="85"/>
                        <a:pt x="1904" y="92"/>
                      </a:cubicBezTo>
                      <a:cubicBezTo>
                        <a:pt x="2713" y="189"/>
                        <a:pt x="3309" y="1035"/>
                        <a:pt x="3193" y="1959"/>
                      </a:cubicBezTo>
                      <a:cubicBezTo>
                        <a:pt x="3087" y="2823"/>
                        <a:pt x="2434" y="3477"/>
                        <a:pt x="1671" y="3477"/>
                      </a:cubicBezTo>
                      <a:cubicBezTo>
                        <a:pt x="1602" y="3477"/>
                        <a:pt x="1531" y="3471"/>
                        <a:pt x="1460" y="3460"/>
                      </a:cubicBezTo>
                      <a:cubicBezTo>
                        <a:pt x="633" y="3345"/>
                        <a:pt x="74" y="2476"/>
                        <a:pt x="208" y="1552"/>
                      </a:cubicBezTo>
                      <a:cubicBezTo>
                        <a:pt x="316" y="691"/>
                        <a:pt x="978" y="82"/>
                        <a:pt x="1737" y="82"/>
                      </a:cubicBezTo>
                      <a:close/>
                      <a:moveTo>
                        <a:pt x="1719" y="1"/>
                      </a:moveTo>
                      <a:cubicBezTo>
                        <a:pt x="946" y="1"/>
                        <a:pt x="258" y="660"/>
                        <a:pt x="134" y="1534"/>
                      </a:cubicBezTo>
                      <a:cubicBezTo>
                        <a:pt x="0" y="2518"/>
                        <a:pt x="578" y="3423"/>
                        <a:pt x="1460" y="3557"/>
                      </a:cubicBezTo>
                      <a:cubicBezTo>
                        <a:pt x="1533" y="3568"/>
                        <a:pt x="1604" y="3574"/>
                        <a:pt x="1675" y="3574"/>
                      </a:cubicBezTo>
                      <a:cubicBezTo>
                        <a:pt x="2475" y="3574"/>
                        <a:pt x="3166" y="2898"/>
                        <a:pt x="3272" y="1977"/>
                      </a:cubicBezTo>
                      <a:cubicBezTo>
                        <a:pt x="3387" y="998"/>
                        <a:pt x="2773" y="110"/>
                        <a:pt x="1904" y="13"/>
                      </a:cubicBezTo>
                      <a:cubicBezTo>
                        <a:pt x="1842" y="5"/>
                        <a:pt x="1780" y="1"/>
                        <a:pt x="17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105;p47">
                  <a:extLst>
                    <a:ext uri="{FF2B5EF4-FFF2-40B4-BE49-F238E27FC236}">
                      <a16:creationId xmlns:a16="http://schemas.microsoft.com/office/drawing/2014/main" id="{A98771B8-C8CA-712D-46D5-070B845D256D}"/>
                    </a:ext>
                  </a:extLst>
                </p:cNvPr>
                <p:cNvSpPr/>
                <p:nvPr/>
              </p:nvSpPr>
              <p:spPr>
                <a:xfrm>
                  <a:off x="5519064" y="3294769"/>
                  <a:ext cx="369103" cy="393071"/>
                </a:xfrm>
                <a:custGeom>
                  <a:avLst/>
                  <a:gdLst/>
                  <a:ahLst/>
                  <a:cxnLst/>
                  <a:rect l="l" t="t" r="r" b="b"/>
                  <a:pathLst>
                    <a:path w="1771" h="1886" extrusionOk="0">
                      <a:moveTo>
                        <a:pt x="250" y="1"/>
                      </a:moveTo>
                      <a:lnTo>
                        <a:pt x="1" y="1886"/>
                      </a:lnTo>
                      <a:lnTo>
                        <a:pt x="1" y="1886"/>
                      </a:lnTo>
                      <a:lnTo>
                        <a:pt x="1771" y="1156"/>
                      </a:lnTo>
                      <a:lnTo>
                        <a:pt x="2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106;p47">
                  <a:extLst>
                    <a:ext uri="{FF2B5EF4-FFF2-40B4-BE49-F238E27FC236}">
                      <a16:creationId xmlns:a16="http://schemas.microsoft.com/office/drawing/2014/main" id="{067B0810-639C-6DCD-4ECA-7DD8D0A8F55D}"/>
                    </a:ext>
                  </a:extLst>
                </p:cNvPr>
                <p:cNvSpPr/>
                <p:nvPr/>
              </p:nvSpPr>
              <p:spPr>
                <a:xfrm>
                  <a:off x="5514259" y="3278304"/>
                  <a:ext cx="398073" cy="426000"/>
                </a:xfrm>
                <a:custGeom>
                  <a:avLst/>
                  <a:gdLst/>
                  <a:ahLst/>
                  <a:cxnLst/>
                  <a:rect l="l" t="t" r="r" b="b"/>
                  <a:pathLst>
                    <a:path w="1910" h="2044" extrusionOk="0">
                      <a:moveTo>
                        <a:pt x="329" y="153"/>
                      </a:moveTo>
                      <a:lnTo>
                        <a:pt x="1734" y="1212"/>
                      </a:lnTo>
                      <a:lnTo>
                        <a:pt x="98" y="1905"/>
                      </a:lnTo>
                      <a:lnTo>
                        <a:pt x="329" y="153"/>
                      </a:lnTo>
                      <a:close/>
                      <a:moveTo>
                        <a:pt x="273" y="1"/>
                      </a:moveTo>
                      <a:lnTo>
                        <a:pt x="273" y="56"/>
                      </a:lnTo>
                      <a:lnTo>
                        <a:pt x="1" y="2043"/>
                      </a:lnTo>
                      <a:lnTo>
                        <a:pt x="1909" y="1235"/>
                      </a:lnTo>
                      <a:lnTo>
                        <a:pt x="27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2107;p47">
                <a:extLst>
                  <a:ext uri="{FF2B5EF4-FFF2-40B4-BE49-F238E27FC236}">
                    <a16:creationId xmlns:a16="http://schemas.microsoft.com/office/drawing/2014/main" id="{D3153FA4-7380-3069-DC69-01E74FDA3FE3}"/>
                  </a:ext>
                </a:extLst>
              </p:cNvPr>
              <p:cNvGrpSpPr/>
              <p:nvPr/>
            </p:nvGrpSpPr>
            <p:grpSpPr>
              <a:xfrm>
                <a:off x="5117700" y="2356524"/>
                <a:ext cx="2151000" cy="2036851"/>
                <a:chOff x="3496500" y="2571724"/>
                <a:chExt cx="2151000" cy="2036851"/>
              </a:xfrm>
            </p:grpSpPr>
            <p:sp>
              <p:nvSpPr>
                <p:cNvPr id="48" name="Google Shape;2108;p47">
                  <a:extLst>
                    <a:ext uri="{FF2B5EF4-FFF2-40B4-BE49-F238E27FC236}">
                      <a16:creationId xmlns:a16="http://schemas.microsoft.com/office/drawing/2014/main" id="{D087A52B-7CF5-5D42-5D55-156B62119182}"/>
                    </a:ext>
                  </a:extLst>
                </p:cNvPr>
                <p:cNvSpPr/>
                <p:nvPr/>
              </p:nvSpPr>
              <p:spPr>
                <a:xfrm>
                  <a:off x="3496500" y="4150775"/>
                  <a:ext cx="2151000" cy="4578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2109;p47">
                  <a:extLst>
                    <a:ext uri="{FF2B5EF4-FFF2-40B4-BE49-F238E27FC236}">
                      <a16:creationId xmlns:a16="http://schemas.microsoft.com/office/drawing/2014/main" id="{673877B6-098D-46C6-4EAC-C38D070197E7}"/>
                    </a:ext>
                  </a:extLst>
                </p:cNvPr>
                <p:cNvGrpSpPr/>
                <p:nvPr/>
              </p:nvGrpSpPr>
              <p:grpSpPr>
                <a:xfrm>
                  <a:off x="3793882" y="2571724"/>
                  <a:ext cx="1391302" cy="1923996"/>
                  <a:chOff x="5016125" y="652800"/>
                  <a:chExt cx="2922289" cy="4041160"/>
                </a:xfrm>
              </p:grpSpPr>
              <p:sp>
                <p:nvSpPr>
                  <p:cNvPr id="50" name="Google Shape;2110;p47">
                    <a:extLst>
                      <a:ext uri="{FF2B5EF4-FFF2-40B4-BE49-F238E27FC236}">
                        <a16:creationId xmlns:a16="http://schemas.microsoft.com/office/drawing/2014/main" id="{F4EC8DCF-6657-31C7-2AD5-1E3B3201C6F0}"/>
                      </a:ext>
                    </a:extLst>
                  </p:cNvPr>
                  <p:cNvSpPr/>
                  <p:nvPr/>
                </p:nvSpPr>
                <p:spPr>
                  <a:xfrm>
                    <a:off x="5789289" y="802982"/>
                    <a:ext cx="739857" cy="1340441"/>
                  </a:xfrm>
                  <a:custGeom>
                    <a:avLst/>
                    <a:gdLst/>
                    <a:ahLst/>
                    <a:cxnLst/>
                    <a:rect l="l" t="t" r="r" b="b"/>
                    <a:pathLst>
                      <a:path w="4621" h="8372" extrusionOk="0">
                        <a:moveTo>
                          <a:pt x="2524" y="0"/>
                        </a:moveTo>
                        <a:cubicBezTo>
                          <a:pt x="2117" y="0"/>
                          <a:pt x="1612" y="93"/>
                          <a:pt x="1118" y="431"/>
                        </a:cubicBezTo>
                        <a:cubicBezTo>
                          <a:pt x="0" y="1180"/>
                          <a:pt x="231" y="2395"/>
                          <a:pt x="444" y="2857"/>
                        </a:cubicBezTo>
                        <a:cubicBezTo>
                          <a:pt x="638" y="3301"/>
                          <a:pt x="1215" y="4146"/>
                          <a:pt x="1081" y="4742"/>
                        </a:cubicBezTo>
                        <a:cubicBezTo>
                          <a:pt x="947" y="5338"/>
                          <a:pt x="310" y="5782"/>
                          <a:pt x="485" y="6651"/>
                        </a:cubicBezTo>
                        <a:cubicBezTo>
                          <a:pt x="656" y="7515"/>
                          <a:pt x="1137" y="7898"/>
                          <a:pt x="1696" y="8171"/>
                        </a:cubicBezTo>
                        <a:cubicBezTo>
                          <a:pt x="2037" y="8340"/>
                          <a:pt x="2927" y="8371"/>
                          <a:pt x="3538" y="8371"/>
                        </a:cubicBezTo>
                        <a:cubicBezTo>
                          <a:pt x="3896" y="8371"/>
                          <a:pt x="4159" y="8360"/>
                          <a:pt x="4159" y="8360"/>
                        </a:cubicBezTo>
                        <a:cubicBezTo>
                          <a:pt x="4159" y="8360"/>
                          <a:pt x="4334" y="7496"/>
                          <a:pt x="4487" y="6092"/>
                        </a:cubicBezTo>
                        <a:cubicBezTo>
                          <a:pt x="4621" y="4705"/>
                          <a:pt x="4584" y="2797"/>
                          <a:pt x="4487" y="2086"/>
                        </a:cubicBezTo>
                        <a:cubicBezTo>
                          <a:pt x="4390" y="1393"/>
                          <a:pt x="4182" y="759"/>
                          <a:pt x="4066" y="584"/>
                        </a:cubicBezTo>
                        <a:cubicBezTo>
                          <a:pt x="3951" y="390"/>
                          <a:pt x="3373" y="140"/>
                          <a:pt x="3373" y="140"/>
                        </a:cubicBezTo>
                        <a:cubicBezTo>
                          <a:pt x="3373" y="140"/>
                          <a:pt x="3023" y="0"/>
                          <a:pt x="2524" y="0"/>
                        </a:cubicBezTo>
                        <a:close/>
                      </a:path>
                    </a:pathLst>
                  </a:custGeom>
                  <a:solidFill>
                    <a:srgbClr val="886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11;p47">
                    <a:extLst>
                      <a:ext uri="{FF2B5EF4-FFF2-40B4-BE49-F238E27FC236}">
                        <a16:creationId xmlns:a16="http://schemas.microsoft.com/office/drawing/2014/main" id="{D7440F87-00F0-CE9C-9EA6-1A8390E1B73E}"/>
                      </a:ext>
                    </a:extLst>
                  </p:cNvPr>
                  <p:cNvSpPr/>
                  <p:nvPr/>
                </p:nvSpPr>
                <p:spPr>
                  <a:xfrm>
                    <a:off x="5817308" y="794496"/>
                    <a:ext cx="718562" cy="1358053"/>
                  </a:xfrm>
                  <a:custGeom>
                    <a:avLst/>
                    <a:gdLst/>
                    <a:ahLst/>
                    <a:cxnLst/>
                    <a:rect l="l" t="t" r="r" b="b"/>
                    <a:pathLst>
                      <a:path w="4488" h="8482" extrusionOk="0">
                        <a:moveTo>
                          <a:pt x="2275" y="109"/>
                        </a:moveTo>
                        <a:cubicBezTo>
                          <a:pt x="2347" y="109"/>
                          <a:pt x="2416" y="113"/>
                          <a:pt x="2482" y="119"/>
                        </a:cubicBezTo>
                        <a:cubicBezTo>
                          <a:pt x="2889" y="138"/>
                          <a:pt x="3175" y="253"/>
                          <a:pt x="3175" y="253"/>
                        </a:cubicBezTo>
                        <a:cubicBezTo>
                          <a:pt x="3175" y="253"/>
                          <a:pt x="3314" y="309"/>
                          <a:pt x="3466" y="387"/>
                        </a:cubicBezTo>
                        <a:cubicBezTo>
                          <a:pt x="3563" y="424"/>
                          <a:pt x="3637" y="484"/>
                          <a:pt x="3697" y="521"/>
                        </a:cubicBezTo>
                        <a:cubicBezTo>
                          <a:pt x="3776" y="581"/>
                          <a:pt x="3831" y="618"/>
                          <a:pt x="3850" y="655"/>
                        </a:cubicBezTo>
                        <a:cubicBezTo>
                          <a:pt x="3891" y="734"/>
                          <a:pt x="3984" y="946"/>
                          <a:pt x="4062" y="1214"/>
                        </a:cubicBezTo>
                        <a:cubicBezTo>
                          <a:pt x="4141" y="1464"/>
                          <a:pt x="4215" y="1792"/>
                          <a:pt x="4275" y="2157"/>
                        </a:cubicBezTo>
                        <a:cubicBezTo>
                          <a:pt x="4372" y="2850"/>
                          <a:pt x="4390" y="4758"/>
                          <a:pt x="4256" y="6145"/>
                        </a:cubicBezTo>
                        <a:cubicBezTo>
                          <a:pt x="4122" y="7512"/>
                          <a:pt x="3947" y="8339"/>
                          <a:pt x="3947" y="8358"/>
                        </a:cubicBezTo>
                        <a:cubicBezTo>
                          <a:pt x="3910" y="8376"/>
                          <a:pt x="3485" y="8376"/>
                          <a:pt x="2967" y="8376"/>
                        </a:cubicBezTo>
                        <a:cubicBezTo>
                          <a:pt x="2676" y="8358"/>
                          <a:pt x="2390" y="8358"/>
                          <a:pt x="2135" y="8321"/>
                        </a:cubicBezTo>
                        <a:cubicBezTo>
                          <a:pt x="1886" y="8279"/>
                          <a:pt x="1655" y="8242"/>
                          <a:pt x="1539" y="8182"/>
                        </a:cubicBezTo>
                        <a:cubicBezTo>
                          <a:pt x="1003" y="7914"/>
                          <a:pt x="518" y="7549"/>
                          <a:pt x="347" y="6704"/>
                        </a:cubicBezTo>
                        <a:cubicBezTo>
                          <a:pt x="269" y="6279"/>
                          <a:pt x="384" y="5969"/>
                          <a:pt x="541" y="5683"/>
                        </a:cubicBezTo>
                        <a:cubicBezTo>
                          <a:pt x="694" y="5391"/>
                          <a:pt x="888" y="5123"/>
                          <a:pt x="962" y="4814"/>
                        </a:cubicBezTo>
                        <a:cubicBezTo>
                          <a:pt x="1022" y="4486"/>
                          <a:pt x="906" y="4121"/>
                          <a:pt x="749" y="3774"/>
                        </a:cubicBezTo>
                        <a:cubicBezTo>
                          <a:pt x="597" y="3428"/>
                          <a:pt x="403" y="3100"/>
                          <a:pt x="310" y="2892"/>
                        </a:cubicBezTo>
                        <a:cubicBezTo>
                          <a:pt x="213" y="2661"/>
                          <a:pt x="116" y="2254"/>
                          <a:pt x="153" y="1811"/>
                        </a:cubicBezTo>
                        <a:cubicBezTo>
                          <a:pt x="213" y="1367"/>
                          <a:pt x="426" y="886"/>
                          <a:pt x="962" y="521"/>
                        </a:cubicBezTo>
                        <a:cubicBezTo>
                          <a:pt x="1418" y="213"/>
                          <a:pt x="1887" y="109"/>
                          <a:pt x="2275" y="109"/>
                        </a:cubicBezTo>
                        <a:close/>
                        <a:moveTo>
                          <a:pt x="2342" y="0"/>
                        </a:moveTo>
                        <a:cubicBezTo>
                          <a:pt x="1924" y="0"/>
                          <a:pt x="1408" y="99"/>
                          <a:pt x="906" y="443"/>
                        </a:cubicBezTo>
                        <a:cubicBezTo>
                          <a:pt x="347" y="831"/>
                          <a:pt x="116" y="1330"/>
                          <a:pt x="56" y="1792"/>
                        </a:cubicBezTo>
                        <a:cubicBezTo>
                          <a:pt x="1" y="2273"/>
                          <a:pt x="116" y="2698"/>
                          <a:pt x="213" y="2929"/>
                        </a:cubicBezTo>
                        <a:cubicBezTo>
                          <a:pt x="329" y="3160"/>
                          <a:pt x="518" y="3488"/>
                          <a:pt x="675" y="3816"/>
                        </a:cubicBezTo>
                        <a:cubicBezTo>
                          <a:pt x="828" y="4162"/>
                          <a:pt x="925" y="4509"/>
                          <a:pt x="865" y="4795"/>
                        </a:cubicBezTo>
                        <a:cubicBezTo>
                          <a:pt x="809" y="5063"/>
                          <a:pt x="615" y="5336"/>
                          <a:pt x="444" y="5622"/>
                        </a:cubicBezTo>
                        <a:cubicBezTo>
                          <a:pt x="287" y="5932"/>
                          <a:pt x="153" y="6260"/>
                          <a:pt x="250" y="6722"/>
                        </a:cubicBezTo>
                        <a:cubicBezTo>
                          <a:pt x="426" y="7586"/>
                          <a:pt x="943" y="7993"/>
                          <a:pt x="1502" y="8261"/>
                        </a:cubicBezTo>
                        <a:cubicBezTo>
                          <a:pt x="1636" y="8339"/>
                          <a:pt x="1867" y="8395"/>
                          <a:pt x="2117" y="8413"/>
                        </a:cubicBezTo>
                        <a:cubicBezTo>
                          <a:pt x="2390" y="8455"/>
                          <a:pt x="2676" y="8473"/>
                          <a:pt x="2967" y="8473"/>
                        </a:cubicBezTo>
                        <a:cubicBezTo>
                          <a:pt x="3146" y="8480"/>
                          <a:pt x="3321" y="8482"/>
                          <a:pt x="3475" y="8482"/>
                        </a:cubicBezTo>
                        <a:cubicBezTo>
                          <a:pt x="3783" y="8482"/>
                          <a:pt x="4007" y="8473"/>
                          <a:pt x="4007" y="8473"/>
                        </a:cubicBezTo>
                        <a:lnTo>
                          <a:pt x="4044" y="8473"/>
                        </a:lnTo>
                        <a:lnTo>
                          <a:pt x="4044" y="8436"/>
                        </a:lnTo>
                        <a:cubicBezTo>
                          <a:pt x="4044" y="8436"/>
                          <a:pt x="4215" y="7549"/>
                          <a:pt x="4353" y="6163"/>
                        </a:cubicBezTo>
                        <a:cubicBezTo>
                          <a:pt x="4487" y="4758"/>
                          <a:pt x="4469" y="2850"/>
                          <a:pt x="4372" y="2139"/>
                        </a:cubicBezTo>
                        <a:cubicBezTo>
                          <a:pt x="4312" y="1774"/>
                          <a:pt x="4238" y="1446"/>
                          <a:pt x="4159" y="1178"/>
                        </a:cubicBezTo>
                        <a:cubicBezTo>
                          <a:pt x="4081" y="905"/>
                          <a:pt x="3984" y="715"/>
                          <a:pt x="3928" y="600"/>
                        </a:cubicBezTo>
                        <a:cubicBezTo>
                          <a:pt x="3891" y="558"/>
                          <a:pt x="3831" y="503"/>
                          <a:pt x="3753" y="443"/>
                        </a:cubicBezTo>
                        <a:cubicBezTo>
                          <a:pt x="3679" y="406"/>
                          <a:pt x="3600" y="350"/>
                          <a:pt x="3522" y="309"/>
                        </a:cubicBezTo>
                        <a:cubicBezTo>
                          <a:pt x="3369" y="212"/>
                          <a:pt x="3217" y="156"/>
                          <a:pt x="3217" y="156"/>
                        </a:cubicBezTo>
                        <a:cubicBezTo>
                          <a:pt x="3217" y="156"/>
                          <a:pt x="2926" y="41"/>
                          <a:pt x="2482" y="4"/>
                        </a:cubicBezTo>
                        <a:cubicBezTo>
                          <a:pt x="2437" y="2"/>
                          <a:pt x="2390" y="0"/>
                          <a:pt x="23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12;p47">
                    <a:extLst>
                      <a:ext uri="{FF2B5EF4-FFF2-40B4-BE49-F238E27FC236}">
                        <a16:creationId xmlns:a16="http://schemas.microsoft.com/office/drawing/2014/main" id="{F18E6590-17AC-DCB5-47B2-A2E6D05EDF71}"/>
                      </a:ext>
                    </a:extLst>
                  </p:cNvPr>
                  <p:cNvSpPr/>
                  <p:nvPr/>
                </p:nvSpPr>
                <p:spPr>
                  <a:xfrm>
                    <a:off x="7117869" y="2323377"/>
                    <a:ext cx="557975" cy="613381"/>
                  </a:xfrm>
                  <a:custGeom>
                    <a:avLst/>
                    <a:gdLst/>
                    <a:ahLst/>
                    <a:cxnLst/>
                    <a:rect l="l" t="t" r="r" b="b"/>
                    <a:pathLst>
                      <a:path w="3485" h="3831" extrusionOk="0">
                        <a:moveTo>
                          <a:pt x="2122" y="1"/>
                        </a:moveTo>
                        <a:lnTo>
                          <a:pt x="1" y="1313"/>
                        </a:lnTo>
                        <a:cubicBezTo>
                          <a:pt x="1" y="1313"/>
                          <a:pt x="1313" y="3526"/>
                          <a:pt x="1983" y="3757"/>
                        </a:cubicBezTo>
                        <a:cubicBezTo>
                          <a:pt x="2129" y="3806"/>
                          <a:pt x="2274" y="3831"/>
                          <a:pt x="2410" y="3831"/>
                        </a:cubicBezTo>
                        <a:cubicBezTo>
                          <a:pt x="2921" y="3831"/>
                          <a:pt x="3330" y="3488"/>
                          <a:pt x="3392" y="2773"/>
                        </a:cubicBezTo>
                        <a:cubicBezTo>
                          <a:pt x="3485" y="1868"/>
                          <a:pt x="2122" y="1"/>
                          <a:pt x="2122"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13;p47">
                    <a:extLst>
                      <a:ext uri="{FF2B5EF4-FFF2-40B4-BE49-F238E27FC236}">
                        <a16:creationId xmlns:a16="http://schemas.microsoft.com/office/drawing/2014/main" id="{FE9EB908-DD5B-6D2C-A057-D4A1D4CA1C5F}"/>
                      </a:ext>
                    </a:extLst>
                  </p:cNvPr>
                  <p:cNvSpPr/>
                  <p:nvPr/>
                </p:nvSpPr>
                <p:spPr>
                  <a:xfrm>
                    <a:off x="7109063" y="2311689"/>
                    <a:ext cx="566781" cy="631314"/>
                  </a:xfrm>
                  <a:custGeom>
                    <a:avLst/>
                    <a:gdLst/>
                    <a:ahLst/>
                    <a:cxnLst/>
                    <a:rect l="l" t="t" r="r" b="b"/>
                    <a:pathLst>
                      <a:path w="3540" h="3943" extrusionOk="0">
                        <a:moveTo>
                          <a:pt x="2177" y="153"/>
                        </a:moveTo>
                        <a:cubicBezTo>
                          <a:pt x="2195" y="171"/>
                          <a:pt x="2482" y="596"/>
                          <a:pt x="2810" y="1155"/>
                        </a:cubicBezTo>
                        <a:cubicBezTo>
                          <a:pt x="3138" y="1733"/>
                          <a:pt x="3447" y="2426"/>
                          <a:pt x="3387" y="2846"/>
                        </a:cubicBezTo>
                        <a:cubicBezTo>
                          <a:pt x="3350" y="3271"/>
                          <a:pt x="3175" y="3558"/>
                          <a:pt x="2944" y="3715"/>
                        </a:cubicBezTo>
                        <a:cubicBezTo>
                          <a:pt x="2812" y="3802"/>
                          <a:pt x="2649" y="3845"/>
                          <a:pt x="2474" y="3845"/>
                        </a:cubicBezTo>
                        <a:cubicBezTo>
                          <a:pt x="2341" y="3845"/>
                          <a:pt x="2200" y="3820"/>
                          <a:pt x="2061" y="3770"/>
                        </a:cubicBezTo>
                        <a:cubicBezTo>
                          <a:pt x="1904" y="3733"/>
                          <a:pt x="1715" y="3558"/>
                          <a:pt x="1484" y="3308"/>
                        </a:cubicBezTo>
                        <a:cubicBezTo>
                          <a:pt x="1271" y="3077"/>
                          <a:pt x="1040" y="2791"/>
                          <a:pt x="846" y="2500"/>
                        </a:cubicBezTo>
                        <a:cubicBezTo>
                          <a:pt x="444" y="1922"/>
                          <a:pt x="153" y="1442"/>
                          <a:pt x="134" y="1405"/>
                        </a:cubicBezTo>
                        <a:lnTo>
                          <a:pt x="2177" y="153"/>
                        </a:lnTo>
                        <a:close/>
                        <a:moveTo>
                          <a:pt x="2195" y="0"/>
                        </a:moveTo>
                        <a:lnTo>
                          <a:pt x="0" y="1363"/>
                        </a:lnTo>
                        <a:lnTo>
                          <a:pt x="19" y="1405"/>
                        </a:lnTo>
                        <a:cubicBezTo>
                          <a:pt x="19" y="1405"/>
                          <a:pt x="347" y="1964"/>
                          <a:pt x="749" y="2560"/>
                        </a:cubicBezTo>
                        <a:cubicBezTo>
                          <a:pt x="961" y="2846"/>
                          <a:pt x="1192" y="3137"/>
                          <a:pt x="1405" y="3387"/>
                        </a:cubicBezTo>
                        <a:cubicBezTo>
                          <a:pt x="1636" y="3618"/>
                          <a:pt x="1849" y="3812"/>
                          <a:pt x="2038" y="3867"/>
                        </a:cubicBezTo>
                        <a:cubicBezTo>
                          <a:pt x="2187" y="3917"/>
                          <a:pt x="2337" y="3942"/>
                          <a:pt x="2480" y="3942"/>
                        </a:cubicBezTo>
                        <a:cubicBezTo>
                          <a:pt x="2670" y="3942"/>
                          <a:pt x="2849" y="3899"/>
                          <a:pt x="3004" y="3812"/>
                        </a:cubicBezTo>
                        <a:cubicBezTo>
                          <a:pt x="3272" y="3636"/>
                          <a:pt x="3447" y="3308"/>
                          <a:pt x="3503" y="2846"/>
                        </a:cubicBezTo>
                        <a:cubicBezTo>
                          <a:pt x="3540" y="2366"/>
                          <a:pt x="3216" y="1673"/>
                          <a:pt x="2888" y="1095"/>
                        </a:cubicBezTo>
                        <a:cubicBezTo>
                          <a:pt x="2560" y="518"/>
                          <a:pt x="2214" y="37"/>
                          <a:pt x="2214" y="37"/>
                        </a:cubicBezTo>
                        <a:lnTo>
                          <a:pt x="219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14;p47">
                    <a:extLst>
                      <a:ext uri="{FF2B5EF4-FFF2-40B4-BE49-F238E27FC236}">
                        <a16:creationId xmlns:a16="http://schemas.microsoft.com/office/drawing/2014/main" id="{43200F8E-8F5A-A74C-DBBA-DB8C4D68C907}"/>
                      </a:ext>
                    </a:extLst>
                  </p:cNvPr>
                  <p:cNvSpPr/>
                  <p:nvPr/>
                </p:nvSpPr>
                <p:spPr>
                  <a:xfrm>
                    <a:off x="5354915" y="2392384"/>
                    <a:ext cx="703032" cy="748834"/>
                  </a:xfrm>
                  <a:custGeom>
                    <a:avLst/>
                    <a:gdLst/>
                    <a:ahLst/>
                    <a:cxnLst/>
                    <a:rect l="l" t="t" r="r" b="b"/>
                    <a:pathLst>
                      <a:path w="4391" h="4677" extrusionOk="0">
                        <a:moveTo>
                          <a:pt x="2197" y="0"/>
                        </a:moveTo>
                        <a:cubicBezTo>
                          <a:pt x="2099" y="0"/>
                          <a:pt x="2043" y="14"/>
                          <a:pt x="2043" y="14"/>
                        </a:cubicBezTo>
                        <a:cubicBezTo>
                          <a:pt x="2043" y="14"/>
                          <a:pt x="773" y="2227"/>
                          <a:pt x="384" y="2804"/>
                        </a:cubicBezTo>
                        <a:cubicBezTo>
                          <a:pt x="1" y="3382"/>
                          <a:pt x="329" y="4135"/>
                          <a:pt x="865" y="4422"/>
                        </a:cubicBezTo>
                        <a:cubicBezTo>
                          <a:pt x="1146" y="4573"/>
                          <a:pt x="1406" y="4677"/>
                          <a:pt x="1666" y="4677"/>
                        </a:cubicBezTo>
                        <a:cubicBezTo>
                          <a:pt x="1907" y="4677"/>
                          <a:pt x="2149" y="4588"/>
                          <a:pt x="2408" y="4366"/>
                        </a:cubicBezTo>
                        <a:cubicBezTo>
                          <a:pt x="2944" y="3904"/>
                          <a:pt x="4390" y="1418"/>
                          <a:pt x="4390" y="1418"/>
                        </a:cubicBezTo>
                        <a:cubicBezTo>
                          <a:pt x="4390" y="1418"/>
                          <a:pt x="3582" y="554"/>
                          <a:pt x="3004" y="245"/>
                        </a:cubicBezTo>
                        <a:cubicBezTo>
                          <a:pt x="2653" y="38"/>
                          <a:pt x="2364" y="0"/>
                          <a:pt x="21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15;p47">
                    <a:extLst>
                      <a:ext uri="{FF2B5EF4-FFF2-40B4-BE49-F238E27FC236}">
                        <a16:creationId xmlns:a16="http://schemas.microsoft.com/office/drawing/2014/main" id="{372B4211-A579-CAEB-EB97-FEBEC6729AEC}"/>
                      </a:ext>
                    </a:extLst>
                  </p:cNvPr>
                  <p:cNvSpPr/>
                  <p:nvPr/>
                </p:nvSpPr>
                <p:spPr>
                  <a:xfrm>
                    <a:off x="5376369" y="2384538"/>
                    <a:ext cx="690384" cy="765486"/>
                  </a:xfrm>
                  <a:custGeom>
                    <a:avLst/>
                    <a:gdLst/>
                    <a:ahLst/>
                    <a:cxnLst/>
                    <a:rect l="l" t="t" r="r" b="b"/>
                    <a:pathLst>
                      <a:path w="4312" h="4781" extrusionOk="0">
                        <a:moveTo>
                          <a:pt x="2177" y="100"/>
                        </a:moveTo>
                        <a:cubicBezTo>
                          <a:pt x="2330" y="123"/>
                          <a:pt x="2579" y="178"/>
                          <a:pt x="2852" y="331"/>
                        </a:cubicBezTo>
                        <a:cubicBezTo>
                          <a:pt x="3388" y="622"/>
                          <a:pt x="4141" y="1430"/>
                          <a:pt x="4178" y="1467"/>
                        </a:cubicBezTo>
                        <a:cubicBezTo>
                          <a:pt x="4178" y="1509"/>
                          <a:pt x="3831" y="2086"/>
                          <a:pt x="3429" y="2738"/>
                        </a:cubicBezTo>
                        <a:cubicBezTo>
                          <a:pt x="3198" y="3084"/>
                          <a:pt x="2986" y="3431"/>
                          <a:pt x="2773" y="3741"/>
                        </a:cubicBezTo>
                        <a:cubicBezTo>
                          <a:pt x="2561" y="4027"/>
                          <a:pt x="2371" y="4281"/>
                          <a:pt x="2233" y="4374"/>
                        </a:cubicBezTo>
                        <a:cubicBezTo>
                          <a:pt x="1983" y="4605"/>
                          <a:pt x="1752" y="4683"/>
                          <a:pt x="1503" y="4683"/>
                        </a:cubicBezTo>
                        <a:cubicBezTo>
                          <a:pt x="1272" y="4665"/>
                          <a:pt x="1022" y="4568"/>
                          <a:pt x="754" y="4434"/>
                        </a:cubicBezTo>
                        <a:cubicBezTo>
                          <a:pt x="500" y="4281"/>
                          <a:pt x="292" y="4027"/>
                          <a:pt x="195" y="3759"/>
                        </a:cubicBezTo>
                        <a:cubicBezTo>
                          <a:pt x="98" y="3473"/>
                          <a:pt x="116" y="3144"/>
                          <a:pt x="292" y="2872"/>
                        </a:cubicBezTo>
                        <a:cubicBezTo>
                          <a:pt x="676" y="2294"/>
                          <a:pt x="1928" y="160"/>
                          <a:pt x="1946" y="123"/>
                        </a:cubicBezTo>
                        <a:cubicBezTo>
                          <a:pt x="1946" y="123"/>
                          <a:pt x="2025" y="100"/>
                          <a:pt x="2177" y="100"/>
                        </a:cubicBezTo>
                        <a:close/>
                        <a:moveTo>
                          <a:pt x="2072" y="0"/>
                        </a:moveTo>
                        <a:cubicBezTo>
                          <a:pt x="1957" y="0"/>
                          <a:pt x="1886" y="26"/>
                          <a:pt x="1886" y="26"/>
                        </a:cubicBezTo>
                        <a:lnTo>
                          <a:pt x="1868" y="26"/>
                        </a:lnTo>
                        <a:lnTo>
                          <a:pt x="1868" y="44"/>
                        </a:lnTo>
                        <a:cubicBezTo>
                          <a:pt x="1868" y="44"/>
                          <a:pt x="578" y="2257"/>
                          <a:pt x="213" y="2816"/>
                        </a:cubicBezTo>
                        <a:cubicBezTo>
                          <a:pt x="1" y="3126"/>
                          <a:pt x="1" y="3473"/>
                          <a:pt x="98" y="3777"/>
                        </a:cubicBezTo>
                        <a:cubicBezTo>
                          <a:pt x="213" y="4087"/>
                          <a:pt x="426" y="4355"/>
                          <a:pt x="712" y="4512"/>
                        </a:cubicBezTo>
                        <a:cubicBezTo>
                          <a:pt x="985" y="4665"/>
                          <a:pt x="1235" y="4762"/>
                          <a:pt x="1503" y="4780"/>
                        </a:cubicBezTo>
                        <a:cubicBezTo>
                          <a:pt x="1771" y="4780"/>
                          <a:pt x="2043" y="4702"/>
                          <a:pt x="2311" y="4452"/>
                        </a:cubicBezTo>
                        <a:cubicBezTo>
                          <a:pt x="2445" y="4337"/>
                          <a:pt x="2639" y="4087"/>
                          <a:pt x="2852" y="3796"/>
                        </a:cubicBezTo>
                        <a:cubicBezTo>
                          <a:pt x="3064" y="3491"/>
                          <a:pt x="3295" y="3144"/>
                          <a:pt x="3503" y="2798"/>
                        </a:cubicBezTo>
                        <a:cubicBezTo>
                          <a:pt x="3928" y="2105"/>
                          <a:pt x="4293" y="1486"/>
                          <a:pt x="4293" y="1486"/>
                        </a:cubicBezTo>
                        <a:lnTo>
                          <a:pt x="4312" y="1449"/>
                        </a:lnTo>
                        <a:lnTo>
                          <a:pt x="4293" y="1430"/>
                        </a:lnTo>
                        <a:cubicBezTo>
                          <a:pt x="4293" y="1430"/>
                          <a:pt x="3485" y="562"/>
                          <a:pt x="2907" y="238"/>
                        </a:cubicBezTo>
                        <a:cubicBezTo>
                          <a:pt x="2621" y="81"/>
                          <a:pt x="2371" y="26"/>
                          <a:pt x="2177" y="7"/>
                        </a:cubicBezTo>
                        <a:cubicBezTo>
                          <a:pt x="2139" y="2"/>
                          <a:pt x="2104" y="0"/>
                          <a:pt x="20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16;p47">
                    <a:extLst>
                      <a:ext uri="{FF2B5EF4-FFF2-40B4-BE49-F238E27FC236}">
                        <a16:creationId xmlns:a16="http://schemas.microsoft.com/office/drawing/2014/main" id="{E324986B-7944-5B00-57E4-ED286A54153C}"/>
                      </a:ext>
                    </a:extLst>
                  </p:cNvPr>
                  <p:cNvSpPr/>
                  <p:nvPr/>
                </p:nvSpPr>
                <p:spPr>
                  <a:xfrm>
                    <a:off x="5604364" y="2029257"/>
                    <a:ext cx="533478" cy="769329"/>
                  </a:xfrm>
                  <a:custGeom>
                    <a:avLst/>
                    <a:gdLst/>
                    <a:ahLst/>
                    <a:cxnLst/>
                    <a:rect l="l" t="t" r="r" b="b"/>
                    <a:pathLst>
                      <a:path w="3332" h="4805" extrusionOk="0">
                        <a:moveTo>
                          <a:pt x="2666" y="1"/>
                        </a:moveTo>
                        <a:cubicBezTo>
                          <a:pt x="1904" y="1"/>
                          <a:pt x="1334" y="535"/>
                          <a:pt x="947" y="1011"/>
                        </a:cubicBezTo>
                        <a:cubicBezTo>
                          <a:pt x="485" y="1533"/>
                          <a:pt x="0" y="2573"/>
                          <a:pt x="0" y="2573"/>
                        </a:cubicBezTo>
                        <a:lnTo>
                          <a:pt x="3027" y="4804"/>
                        </a:lnTo>
                        <a:cubicBezTo>
                          <a:pt x="3027" y="4804"/>
                          <a:pt x="3258" y="3206"/>
                          <a:pt x="3295" y="1880"/>
                        </a:cubicBezTo>
                        <a:cubicBezTo>
                          <a:pt x="3331" y="549"/>
                          <a:pt x="2985" y="31"/>
                          <a:pt x="2985" y="31"/>
                        </a:cubicBezTo>
                        <a:cubicBezTo>
                          <a:pt x="2875" y="10"/>
                          <a:pt x="2769" y="1"/>
                          <a:pt x="26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17;p47">
                    <a:extLst>
                      <a:ext uri="{FF2B5EF4-FFF2-40B4-BE49-F238E27FC236}">
                        <a16:creationId xmlns:a16="http://schemas.microsoft.com/office/drawing/2014/main" id="{5F2EEC02-655F-F3E6-EBE0-B738F30C9938}"/>
                      </a:ext>
                    </a:extLst>
                  </p:cNvPr>
                  <p:cNvSpPr/>
                  <p:nvPr/>
                </p:nvSpPr>
                <p:spPr>
                  <a:xfrm>
                    <a:off x="5595397" y="2022052"/>
                    <a:ext cx="549169" cy="792064"/>
                  </a:xfrm>
                  <a:custGeom>
                    <a:avLst/>
                    <a:gdLst/>
                    <a:ahLst/>
                    <a:cxnLst/>
                    <a:rect l="l" t="t" r="r" b="b"/>
                    <a:pathLst>
                      <a:path w="3430" h="4947" extrusionOk="0">
                        <a:moveTo>
                          <a:pt x="2711" y="104"/>
                        </a:moveTo>
                        <a:cubicBezTo>
                          <a:pt x="2810" y="104"/>
                          <a:pt x="2913" y="113"/>
                          <a:pt x="3022" y="132"/>
                        </a:cubicBezTo>
                        <a:cubicBezTo>
                          <a:pt x="3022" y="132"/>
                          <a:pt x="3101" y="229"/>
                          <a:pt x="3175" y="515"/>
                        </a:cubicBezTo>
                        <a:cubicBezTo>
                          <a:pt x="3253" y="806"/>
                          <a:pt x="3332" y="1250"/>
                          <a:pt x="3314" y="1925"/>
                        </a:cubicBezTo>
                        <a:cubicBezTo>
                          <a:pt x="3272" y="3214"/>
                          <a:pt x="3041" y="4674"/>
                          <a:pt x="3022" y="4752"/>
                        </a:cubicBezTo>
                        <a:lnTo>
                          <a:pt x="116" y="2595"/>
                        </a:lnTo>
                        <a:cubicBezTo>
                          <a:pt x="153" y="2539"/>
                          <a:pt x="615" y="1596"/>
                          <a:pt x="1040" y="1074"/>
                        </a:cubicBezTo>
                        <a:cubicBezTo>
                          <a:pt x="1253" y="825"/>
                          <a:pt x="1539" y="538"/>
                          <a:pt x="1867" y="344"/>
                        </a:cubicBezTo>
                        <a:cubicBezTo>
                          <a:pt x="2118" y="196"/>
                          <a:pt x="2390" y="104"/>
                          <a:pt x="2711" y="104"/>
                        </a:cubicBezTo>
                        <a:close/>
                        <a:moveTo>
                          <a:pt x="2718" y="0"/>
                        </a:moveTo>
                        <a:cubicBezTo>
                          <a:pt x="2378" y="0"/>
                          <a:pt x="2074" y="105"/>
                          <a:pt x="1812" y="266"/>
                        </a:cubicBezTo>
                        <a:cubicBezTo>
                          <a:pt x="1465" y="460"/>
                          <a:pt x="1193" y="746"/>
                          <a:pt x="962" y="1019"/>
                        </a:cubicBezTo>
                        <a:cubicBezTo>
                          <a:pt x="500" y="1555"/>
                          <a:pt x="19" y="2595"/>
                          <a:pt x="19" y="2595"/>
                        </a:cubicBezTo>
                        <a:lnTo>
                          <a:pt x="1" y="2636"/>
                        </a:lnTo>
                        <a:lnTo>
                          <a:pt x="3101" y="4946"/>
                        </a:lnTo>
                        <a:lnTo>
                          <a:pt x="3119" y="4868"/>
                        </a:lnTo>
                        <a:cubicBezTo>
                          <a:pt x="3119" y="4868"/>
                          <a:pt x="3369" y="3251"/>
                          <a:pt x="3406" y="1925"/>
                        </a:cubicBezTo>
                        <a:cubicBezTo>
                          <a:pt x="3429" y="1250"/>
                          <a:pt x="3351" y="788"/>
                          <a:pt x="3272" y="478"/>
                        </a:cubicBezTo>
                        <a:cubicBezTo>
                          <a:pt x="3175" y="192"/>
                          <a:pt x="3083" y="53"/>
                          <a:pt x="3083" y="53"/>
                        </a:cubicBezTo>
                        <a:lnTo>
                          <a:pt x="3083" y="35"/>
                        </a:lnTo>
                        <a:lnTo>
                          <a:pt x="3059" y="35"/>
                        </a:lnTo>
                        <a:cubicBezTo>
                          <a:pt x="2942" y="11"/>
                          <a:pt x="2828" y="0"/>
                          <a:pt x="271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18;p47">
                    <a:extLst>
                      <a:ext uri="{FF2B5EF4-FFF2-40B4-BE49-F238E27FC236}">
                        <a16:creationId xmlns:a16="http://schemas.microsoft.com/office/drawing/2014/main" id="{19A3A20A-83E7-F264-C686-689387DB02A2}"/>
                      </a:ext>
                    </a:extLst>
                  </p:cNvPr>
                  <p:cNvSpPr/>
                  <p:nvPr/>
                </p:nvSpPr>
                <p:spPr>
                  <a:xfrm>
                    <a:off x="6840561" y="2018529"/>
                    <a:ext cx="672612" cy="780056"/>
                  </a:xfrm>
                  <a:custGeom>
                    <a:avLst/>
                    <a:gdLst/>
                    <a:ahLst/>
                    <a:cxnLst/>
                    <a:rect l="l" t="t" r="r" b="b"/>
                    <a:pathLst>
                      <a:path w="4201" h="4872" extrusionOk="0">
                        <a:moveTo>
                          <a:pt x="1222" y="0"/>
                        </a:moveTo>
                        <a:cubicBezTo>
                          <a:pt x="946" y="0"/>
                          <a:pt x="662" y="40"/>
                          <a:pt x="347" y="98"/>
                        </a:cubicBezTo>
                        <a:cubicBezTo>
                          <a:pt x="347" y="98"/>
                          <a:pt x="0" y="616"/>
                          <a:pt x="42" y="1947"/>
                        </a:cubicBezTo>
                        <a:cubicBezTo>
                          <a:pt x="79" y="3273"/>
                          <a:pt x="328" y="4871"/>
                          <a:pt x="328" y="4871"/>
                        </a:cubicBezTo>
                        <a:lnTo>
                          <a:pt x="4200" y="2233"/>
                        </a:lnTo>
                        <a:cubicBezTo>
                          <a:pt x="4200" y="2233"/>
                          <a:pt x="3794" y="1138"/>
                          <a:pt x="2985" y="616"/>
                        </a:cubicBezTo>
                        <a:cubicBezTo>
                          <a:pt x="2293" y="155"/>
                          <a:pt x="1772" y="0"/>
                          <a:pt x="12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19;p47">
                    <a:extLst>
                      <a:ext uri="{FF2B5EF4-FFF2-40B4-BE49-F238E27FC236}">
                        <a16:creationId xmlns:a16="http://schemas.microsoft.com/office/drawing/2014/main" id="{7E040FDA-1B35-C32E-7270-86A449B1057E}"/>
                      </a:ext>
                    </a:extLst>
                  </p:cNvPr>
                  <p:cNvSpPr/>
                  <p:nvPr/>
                </p:nvSpPr>
                <p:spPr>
                  <a:xfrm>
                    <a:off x="6837519" y="2011004"/>
                    <a:ext cx="684460" cy="803112"/>
                  </a:xfrm>
                  <a:custGeom>
                    <a:avLst/>
                    <a:gdLst/>
                    <a:ahLst/>
                    <a:cxnLst/>
                    <a:rect l="l" t="t" r="r" b="b"/>
                    <a:pathLst>
                      <a:path w="4275" h="5016" extrusionOk="0">
                        <a:moveTo>
                          <a:pt x="1268" y="96"/>
                        </a:moveTo>
                        <a:cubicBezTo>
                          <a:pt x="1393" y="96"/>
                          <a:pt x="1514" y="105"/>
                          <a:pt x="1636" y="122"/>
                        </a:cubicBezTo>
                        <a:cubicBezTo>
                          <a:pt x="2043" y="201"/>
                          <a:pt x="2463" y="353"/>
                          <a:pt x="2985" y="700"/>
                        </a:cubicBezTo>
                        <a:cubicBezTo>
                          <a:pt x="3734" y="1203"/>
                          <a:pt x="4122" y="2201"/>
                          <a:pt x="4159" y="2262"/>
                        </a:cubicBezTo>
                        <a:lnTo>
                          <a:pt x="384" y="4840"/>
                        </a:lnTo>
                        <a:cubicBezTo>
                          <a:pt x="366" y="4743"/>
                          <a:pt x="153" y="3283"/>
                          <a:pt x="116" y="1994"/>
                        </a:cubicBezTo>
                        <a:cubicBezTo>
                          <a:pt x="98" y="1319"/>
                          <a:pt x="176" y="875"/>
                          <a:pt x="250" y="584"/>
                        </a:cubicBezTo>
                        <a:cubicBezTo>
                          <a:pt x="329" y="298"/>
                          <a:pt x="407" y="201"/>
                          <a:pt x="407" y="201"/>
                        </a:cubicBezTo>
                        <a:cubicBezTo>
                          <a:pt x="722" y="135"/>
                          <a:pt x="1001" y="96"/>
                          <a:pt x="1268" y="96"/>
                        </a:cubicBezTo>
                        <a:close/>
                        <a:moveTo>
                          <a:pt x="1240" y="1"/>
                        </a:moveTo>
                        <a:cubicBezTo>
                          <a:pt x="960" y="1"/>
                          <a:pt x="675" y="39"/>
                          <a:pt x="366" y="104"/>
                        </a:cubicBezTo>
                        <a:lnTo>
                          <a:pt x="347" y="104"/>
                        </a:lnTo>
                        <a:lnTo>
                          <a:pt x="329" y="122"/>
                        </a:lnTo>
                        <a:cubicBezTo>
                          <a:pt x="329" y="122"/>
                          <a:pt x="232" y="261"/>
                          <a:pt x="153" y="547"/>
                        </a:cubicBezTo>
                        <a:cubicBezTo>
                          <a:pt x="79" y="857"/>
                          <a:pt x="1" y="1319"/>
                          <a:pt x="19" y="1994"/>
                        </a:cubicBezTo>
                        <a:cubicBezTo>
                          <a:pt x="61" y="3320"/>
                          <a:pt x="292" y="4937"/>
                          <a:pt x="292" y="4937"/>
                        </a:cubicBezTo>
                        <a:lnTo>
                          <a:pt x="310" y="5015"/>
                        </a:lnTo>
                        <a:lnTo>
                          <a:pt x="4275" y="2299"/>
                        </a:lnTo>
                        <a:lnTo>
                          <a:pt x="4256" y="2262"/>
                        </a:lnTo>
                        <a:cubicBezTo>
                          <a:pt x="4256" y="2262"/>
                          <a:pt x="3849" y="1162"/>
                          <a:pt x="3041" y="626"/>
                        </a:cubicBezTo>
                        <a:cubicBezTo>
                          <a:pt x="2523" y="279"/>
                          <a:pt x="2080" y="104"/>
                          <a:pt x="1655" y="30"/>
                        </a:cubicBezTo>
                        <a:cubicBezTo>
                          <a:pt x="1516" y="10"/>
                          <a:pt x="1378" y="1"/>
                          <a:pt x="124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20;p47">
                    <a:extLst>
                      <a:ext uri="{FF2B5EF4-FFF2-40B4-BE49-F238E27FC236}">
                        <a16:creationId xmlns:a16="http://schemas.microsoft.com/office/drawing/2014/main" id="{2271B859-0EA7-EEA7-E84D-F3160EE84C89}"/>
                      </a:ext>
                    </a:extLst>
                  </p:cNvPr>
                  <p:cNvSpPr/>
                  <p:nvPr/>
                </p:nvSpPr>
                <p:spPr>
                  <a:xfrm>
                    <a:off x="5922339" y="1974980"/>
                    <a:ext cx="1214255" cy="1674911"/>
                  </a:xfrm>
                  <a:custGeom>
                    <a:avLst/>
                    <a:gdLst/>
                    <a:ahLst/>
                    <a:cxnLst/>
                    <a:rect l="l" t="t" r="r" b="b"/>
                    <a:pathLst>
                      <a:path w="7584" h="10461" extrusionOk="0">
                        <a:moveTo>
                          <a:pt x="3755" y="0"/>
                        </a:moveTo>
                        <a:cubicBezTo>
                          <a:pt x="3727" y="0"/>
                          <a:pt x="3701" y="0"/>
                          <a:pt x="3674" y="1"/>
                        </a:cubicBezTo>
                        <a:lnTo>
                          <a:pt x="3582" y="1"/>
                        </a:lnTo>
                        <a:cubicBezTo>
                          <a:pt x="2464" y="1"/>
                          <a:pt x="999" y="370"/>
                          <a:pt x="999" y="370"/>
                        </a:cubicBezTo>
                        <a:cubicBezTo>
                          <a:pt x="999" y="370"/>
                          <a:pt x="324" y="3928"/>
                          <a:pt x="403" y="4603"/>
                        </a:cubicBezTo>
                        <a:cubicBezTo>
                          <a:pt x="463" y="5259"/>
                          <a:pt x="810" y="5624"/>
                          <a:pt x="828" y="5989"/>
                        </a:cubicBezTo>
                        <a:cubicBezTo>
                          <a:pt x="865" y="6377"/>
                          <a:pt x="1" y="10050"/>
                          <a:pt x="1" y="10050"/>
                        </a:cubicBezTo>
                        <a:cubicBezTo>
                          <a:pt x="1" y="10050"/>
                          <a:pt x="403" y="10244"/>
                          <a:pt x="1133" y="10360"/>
                        </a:cubicBezTo>
                        <a:cubicBezTo>
                          <a:pt x="1868" y="10457"/>
                          <a:pt x="2002" y="10457"/>
                          <a:pt x="2713" y="10457"/>
                        </a:cubicBezTo>
                        <a:cubicBezTo>
                          <a:pt x="2771" y="10460"/>
                          <a:pt x="2828" y="10461"/>
                          <a:pt x="2885" y="10461"/>
                        </a:cubicBezTo>
                        <a:cubicBezTo>
                          <a:pt x="3245" y="10461"/>
                          <a:pt x="3577" y="10414"/>
                          <a:pt x="3813" y="10378"/>
                        </a:cubicBezTo>
                        <a:cubicBezTo>
                          <a:pt x="4076" y="10414"/>
                          <a:pt x="4402" y="10461"/>
                          <a:pt x="4721" y="10461"/>
                        </a:cubicBezTo>
                        <a:cubicBezTo>
                          <a:pt x="4771" y="10461"/>
                          <a:pt x="4821" y="10460"/>
                          <a:pt x="4871" y="10457"/>
                        </a:cubicBezTo>
                        <a:cubicBezTo>
                          <a:pt x="5583" y="10457"/>
                          <a:pt x="5717" y="10457"/>
                          <a:pt x="6447" y="10360"/>
                        </a:cubicBezTo>
                        <a:cubicBezTo>
                          <a:pt x="7163" y="10244"/>
                          <a:pt x="7583" y="10050"/>
                          <a:pt x="7583" y="10050"/>
                        </a:cubicBezTo>
                        <a:cubicBezTo>
                          <a:pt x="7583" y="10050"/>
                          <a:pt x="6719" y="6377"/>
                          <a:pt x="6738" y="5989"/>
                        </a:cubicBezTo>
                        <a:cubicBezTo>
                          <a:pt x="6775" y="5624"/>
                          <a:pt x="7121" y="5259"/>
                          <a:pt x="7181" y="4603"/>
                        </a:cubicBezTo>
                        <a:cubicBezTo>
                          <a:pt x="7255" y="3928"/>
                          <a:pt x="6585" y="370"/>
                          <a:pt x="6585" y="370"/>
                        </a:cubicBezTo>
                        <a:cubicBezTo>
                          <a:pt x="6585" y="370"/>
                          <a:pt x="4892" y="0"/>
                          <a:pt x="3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21;p47">
                    <a:extLst>
                      <a:ext uri="{FF2B5EF4-FFF2-40B4-BE49-F238E27FC236}">
                        <a16:creationId xmlns:a16="http://schemas.microsoft.com/office/drawing/2014/main" id="{F69CF3AE-7306-1959-EB63-107964F7D70A}"/>
                      </a:ext>
                    </a:extLst>
                  </p:cNvPr>
                  <p:cNvSpPr/>
                  <p:nvPr/>
                </p:nvSpPr>
                <p:spPr>
                  <a:xfrm>
                    <a:off x="6350789" y="1771641"/>
                    <a:ext cx="378814" cy="379621"/>
                  </a:xfrm>
                  <a:custGeom>
                    <a:avLst/>
                    <a:gdLst/>
                    <a:ahLst/>
                    <a:cxnLst/>
                    <a:rect l="l" t="t" r="r" b="b"/>
                    <a:pathLst>
                      <a:path w="2366" h="2371" extrusionOk="0">
                        <a:moveTo>
                          <a:pt x="2061" y="0"/>
                        </a:moveTo>
                        <a:lnTo>
                          <a:pt x="19" y="139"/>
                        </a:lnTo>
                        <a:lnTo>
                          <a:pt x="0" y="1811"/>
                        </a:lnTo>
                        <a:cubicBezTo>
                          <a:pt x="0" y="1811"/>
                          <a:pt x="250" y="2370"/>
                          <a:pt x="980" y="2370"/>
                        </a:cubicBezTo>
                        <a:cubicBezTo>
                          <a:pt x="1714" y="2370"/>
                          <a:pt x="2366" y="1617"/>
                          <a:pt x="2366" y="1617"/>
                        </a:cubicBezTo>
                        <a:lnTo>
                          <a:pt x="2061" y="0"/>
                        </a:ln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22;p47">
                    <a:extLst>
                      <a:ext uri="{FF2B5EF4-FFF2-40B4-BE49-F238E27FC236}">
                        <a16:creationId xmlns:a16="http://schemas.microsoft.com/office/drawing/2014/main" id="{82F85A1F-3D31-D263-35EF-6F62A7FF46AE}"/>
                      </a:ext>
                    </a:extLst>
                  </p:cNvPr>
                  <p:cNvSpPr/>
                  <p:nvPr/>
                </p:nvSpPr>
                <p:spPr>
                  <a:xfrm>
                    <a:off x="6341183" y="1762675"/>
                    <a:ext cx="398027" cy="397393"/>
                  </a:xfrm>
                  <a:custGeom>
                    <a:avLst/>
                    <a:gdLst/>
                    <a:ahLst/>
                    <a:cxnLst/>
                    <a:rect l="l" t="t" r="r" b="b"/>
                    <a:pathLst>
                      <a:path w="2486" h="2482" extrusionOk="0">
                        <a:moveTo>
                          <a:pt x="2079" y="116"/>
                        </a:moveTo>
                        <a:lnTo>
                          <a:pt x="2389" y="1655"/>
                        </a:lnTo>
                        <a:cubicBezTo>
                          <a:pt x="2352" y="1673"/>
                          <a:pt x="1733" y="2366"/>
                          <a:pt x="1040" y="2366"/>
                        </a:cubicBezTo>
                        <a:cubicBezTo>
                          <a:pt x="1025" y="2367"/>
                          <a:pt x="1010" y="2367"/>
                          <a:pt x="995" y="2367"/>
                        </a:cubicBezTo>
                        <a:cubicBezTo>
                          <a:pt x="337" y="2367"/>
                          <a:pt x="116" y="1867"/>
                          <a:pt x="116" y="1867"/>
                        </a:cubicBezTo>
                        <a:lnTo>
                          <a:pt x="116" y="250"/>
                        </a:lnTo>
                        <a:lnTo>
                          <a:pt x="2079" y="116"/>
                        </a:lnTo>
                        <a:close/>
                        <a:moveTo>
                          <a:pt x="2158" y="1"/>
                        </a:moveTo>
                        <a:lnTo>
                          <a:pt x="19" y="153"/>
                        </a:lnTo>
                        <a:lnTo>
                          <a:pt x="19" y="195"/>
                        </a:lnTo>
                        <a:lnTo>
                          <a:pt x="0" y="1886"/>
                        </a:lnTo>
                        <a:lnTo>
                          <a:pt x="19" y="1886"/>
                        </a:lnTo>
                        <a:cubicBezTo>
                          <a:pt x="19" y="1886"/>
                          <a:pt x="291" y="2482"/>
                          <a:pt x="1040" y="2482"/>
                        </a:cubicBezTo>
                        <a:cubicBezTo>
                          <a:pt x="1811" y="2463"/>
                          <a:pt x="2468" y="1715"/>
                          <a:pt x="2468" y="1715"/>
                        </a:cubicBezTo>
                        <a:lnTo>
                          <a:pt x="2486" y="1696"/>
                        </a:lnTo>
                        <a:lnTo>
                          <a:pt x="215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23;p47">
                    <a:extLst>
                      <a:ext uri="{FF2B5EF4-FFF2-40B4-BE49-F238E27FC236}">
                        <a16:creationId xmlns:a16="http://schemas.microsoft.com/office/drawing/2014/main" id="{B958D6BF-74C4-097A-D36A-8C7AA8601F50}"/>
                      </a:ext>
                    </a:extLst>
                  </p:cNvPr>
                  <p:cNvSpPr/>
                  <p:nvPr/>
                </p:nvSpPr>
                <p:spPr>
                  <a:xfrm>
                    <a:off x="5912732" y="1966174"/>
                    <a:ext cx="1233468" cy="1692042"/>
                  </a:xfrm>
                  <a:custGeom>
                    <a:avLst/>
                    <a:gdLst/>
                    <a:ahLst/>
                    <a:cxnLst/>
                    <a:rect l="l" t="t" r="r" b="b"/>
                    <a:pathLst>
                      <a:path w="7704" h="10568" extrusionOk="0">
                        <a:moveTo>
                          <a:pt x="3697" y="97"/>
                        </a:moveTo>
                        <a:lnTo>
                          <a:pt x="3697" y="116"/>
                        </a:lnTo>
                        <a:lnTo>
                          <a:pt x="3734" y="116"/>
                        </a:lnTo>
                        <a:cubicBezTo>
                          <a:pt x="3762" y="115"/>
                          <a:pt x="3790" y="115"/>
                          <a:pt x="3818" y="115"/>
                        </a:cubicBezTo>
                        <a:cubicBezTo>
                          <a:pt x="4934" y="115"/>
                          <a:pt x="6531" y="462"/>
                          <a:pt x="6585" y="462"/>
                        </a:cubicBezTo>
                        <a:cubicBezTo>
                          <a:pt x="6604" y="499"/>
                          <a:pt x="6761" y="1349"/>
                          <a:pt x="6913" y="2292"/>
                        </a:cubicBezTo>
                        <a:cubicBezTo>
                          <a:pt x="6992" y="2791"/>
                          <a:pt x="7066" y="3290"/>
                          <a:pt x="7126" y="3715"/>
                        </a:cubicBezTo>
                        <a:cubicBezTo>
                          <a:pt x="7181" y="4140"/>
                          <a:pt x="7200" y="4487"/>
                          <a:pt x="7200" y="4639"/>
                        </a:cubicBezTo>
                        <a:cubicBezTo>
                          <a:pt x="7163" y="4967"/>
                          <a:pt x="7066" y="5217"/>
                          <a:pt x="6969" y="5429"/>
                        </a:cubicBezTo>
                        <a:cubicBezTo>
                          <a:pt x="6853" y="5660"/>
                          <a:pt x="6761" y="5854"/>
                          <a:pt x="6761" y="6044"/>
                        </a:cubicBezTo>
                        <a:cubicBezTo>
                          <a:pt x="6761" y="6104"/>
                          <a:pt x="6761" y="6201"/>
                          <a:pt x="6779" y="6335"/>
                        </a:cubicBezTo>
                        <a:cubicBezTo>
                          <a:pt x="6798" y="6488"/>
                          <a:pt x="6835" y="6663"/>
                          <a:pt x="6876" y="6853"/>
                        </a:cubicBezTo>
                        <a:cubicBezTo>
                          <a:pt x="6950" y="7259"/>
                          <a:pt x="7066" y="7740"/>
                          <a:pt x="7163" y="8220"/>
                        </a:cubicBezTo>
                        <a:cubicBezTo>
                          <a:pt x="7375" y="9163"/>
                          <a:pt x="7588" y="10031"/>
                          <a:pt x="7588" y="10068"/>
                        </a:cubicBezTo>
                        <a:cubicBezTo>
                          <a:pt x="7569" y="10087"/>
                          <a:pt x="7181" y="10263"/>
                          <a:pt x="6488" y="10360"/>
                        </a:cubicBezTo>
                        <a:cubicBezTo>
                          <a:pt x="5777" y="10475"/>
                          <a:pt x="5643" y="10475"/>
                          <a:pt x="4931" y="10475"/>
                        </a:cubicBezTo>
                        <a:cubicBezTo>
                          <a:pt x="4566" y="10475"/>
                          <a:pt x="4178" y="10433"/>
                          <a:pt x="3891" y="10397"/>
                        </a:cubicBezTo>
                        <a:lnTo>
                          <a:pt x="3873" y="10397"/>
                        </a:lnTo>
                        <a:cubicBezTo>
                          <a:pt x="3600" y="10433"/>
                          <a:pt x="3198" y="10475"/>
                          <a:pt x="2773" y="10475"/>
                        </a:cubicBezTo>
                        <a:cubicBezTo>
                          <a:pt x="2062" y="10475"/>
                          <a:pt x="1928" y="10475"/>
                          <a:pt x="1193" y="10360"/>
                        </a:cubicBezTo>
                        <a:cubicBezTo>
                          <a:pt x="500" y="10263"/>
                          <a:pt x="135" y="10087"/>
                          <a:pt x="116" y="10068"/>
                        </a:cubicBezTo>
                        <a:cubicBezTo>
                          <a:pt x="116" y="10031"/>
                          <a:pt x="329" y="9163"/>
                          <a:pt x="541" y="8220"/>
                        </a:cubicBezTo>
                        <a:cubicBezTo>
                          <a:pt x="638" y="7740"/>
                          <a:pt x="754" y="7259"/>
                          <a:pt x="828" y="6853"/>
                        </a:cubicBezTo>
                        <a:cubicBezTo>
                          <a:pt x="870" y="6663"/>
                          <a:pt x="888" y="6488"/>
                          <a:pt x="906" y="6335"/>
                        </a:cubicBezTo>
                        <a:cubicBezTo>
                          <a:pt x="943" y="6201"/>
                          <a:pt x="943" y="6104"/>
                          <a:pt x="943" y="6044"/>
                        </a:cubicBezTo>
                        <a:cubicBezTo>
                          <a:pt x="925" y="5854"/>
                          <a:pt x="828" y="5660"/>
                          <a:pt x="731" y="5429"/>
                        </a:cubicBezTo>
                        <a:cubicBezTo>
                          <a:pt x="638" y="5217"/>
                          <a:pt x="541" y="4967"/>
                          <a:pt x="500" y="4639"/>
                        </a:cubicBezTo>
                        <a:cubicBezTo>
                          <a:pt x="481" y="4487"/>
                          <a:pt x="523" y="4140"/>
                          <a:pt x="578" y="3715"/>
                        </a:cubicBezTo>
                        <a:cubicBezTo>
                          <a:pt x="638" y="3290"/>
                          <a:pt x="712" y="2791"/>
                          <a:pt x="791" y="2292"/>
                        </a:cubicBezTo>
                        <a:cubicBezTo>
                          <a:pt x="943" y="1349"/>
                          <a:pt x="1101" y="499"/>
                          <a:pt x="1119" y="462"/>
                        </a:cubicBezTo>
                        <a:cubicBezTo>
                          <a:pt x="1156" y="462"/>
                          <a:pt x="2542" y="116"/>
                          <a:pt x="3642" y="97"/>
                        </a:cubicBezTo>
                        <a:close/>
                        <a:moveTo>
                          <a:pt x="3642" y="0"/>
                        </a:moveTo>
                        <a:cubicBezTo>
                          <a:pt x="2505" y="19"/>
                          <a:pt x="1059" y="384"/>
                          <a:pt x="1059" y="384"/>
                        </a:cubicBezTo>
                        <a:lnTo>
                          <a:pt x="1022" y="384"/>
                        </a:lnTo>
                        <a:lnTo>
                          <a:pt x="1022" y="425"/>
                        </a:lnTo>
                        <a:cubicBezTo>
                          <a:pt x="1022" y="425"/>
                          <a:pt x="846" y="1308"/>
                          <a:pt x="694" y="2292"/>
                        </a:cubicBezTo>
                        <a:cubicBezTo>
                          <a:pt x="597" y="2773"/>
                          <a:pt x="523" y="3272"/>
                          <a:pt x="481" y="3715"/>
                        </a:cubicBezTo>
                        <a:cubicBezTo>
                          <a:pt x="426" y="4140"/>
                          <a:pt x="384" y="4487"/>
                          <a:pt x="407" y="4658"/>
                        </a:cubicBezTo>
                        <a:cubicBezTo>
                          <a:pt x="444" y="4986"/>
                          <a:pt x="541" y="5254"/>
                          <a:pt x="657" y="5466"/>
                        </a:cubicBezTo>
                        <a:cubicBezTo>
                          <a:pt x="754" y="5697"/>
                          <a:pt x="828" y="5873"/>
                          <a:pt x="846" y="6062"/>
                        </a:cubicBezTo>
                        <a:cubicBezTo>
                          <a:pt x="846" y="6086"/>
                          <a:pt x="828" y="6201"/>
                          <a:pt x="809" y="6335"/>
                        </a:cubicBezTo>
                        <a:cubicBezTo>
                          <a:pt x="791" y="6469"/>
                          <a:pt x="772" y="6640"/>
                          <a:pt x="731" y="6834"/>
                        </a:cubicBezTo>
                        <a:cubicBezTo>
                          <a:pt x="638" y="7241"/>
                          <a:pt x="541" y="7721"/>
                          <a:pt x="426" y="8202"/>
                        </a:cubicBezTo>
                        <a:cubicBezTo>
                          <a:pt x="213" y="9163"/>
                          <a:pt x="1" y="10087"/>
                          <a:pt x="1" y="10087"/>
                        </a:cubicBezTo>
                        <a:lnTo>
                          <a:pt x="1" y="10129"/>
                        </a:lnTo>
                        <a:lnTo>
                          <a:pt x="38" y="10147"/>
                        </a:lnTo>
                        <a:cubicBezTo>
                          <a:pt x="38" y="10147"/>
                          <a:pt x="463" y="10360"/>
                          <a:pt x="1193" y="10452"/>
                        </a:cubicBezTo>
                        <a:cubicBezTo>
                          <a:pt x="1909" y="10567"/>
                          <a:pt x="2062" y="10567"/>
                          <a:pt x="2773" y="10567"/>
                        </a:cubicBezTo>
                        <a:cubicBezTo>
                          <a:pt x="3198" y="10567"/>
                          <a:pt x="3600" y="10531"/>
                          <a:pt x="3873" y="10494"/>
                        </a:cubicBezTo>
                        <a:cubicBezTo>
                          <a:pt x="4178" y="10531"/>
                          <a:pt x="4566" y="10567"/>
                          <a:pt x="4931" y="10567"/>
                        </a:cubicBezTo>
                        <a:cubicBezTo>
                          <a:pt x="5643" y="10567"/>
                          <a:pt x="5795" y="10567"/>
                          <a:pt x="6507" y="10452"/>
                        </a:cubicBezTo>
                        <a:cubicBezTo>
                          <a:pt x="7241" y="10360"/>
                          <a:pt x="7662" y="10147"/>
                          <a:pt x="7662" y="10147"/>
                        </a:cubicBezTo>
                        <a:lnTo>
                          <a:pt x="7703" y="10129"/>
                        </a:lnTo>
                        <a:lnTo>
                          <a:pt x="7703" y="10087"/>
                        </a:lnTo>
                        <a:cubicBezTo>
                          <a:pt x="7703" y="10087"/>
                          <a:pt x="7472" y="9163"/>
                          <a:pt x="7260" y="8202"/>
                        </a:cubicBezTo>
                        <a:cubicBezTo>
                          <a:pt x="7163" y="7721"/>
                          <a:pt x="7047" y="7241"/>
                          <a:pt x="6969" y="6834"/>
                        </a:cubicBezTo>
                        <a:cubicBezTo>
                          <a:pt x="6932" y="6640"/>
                          <a:pt x="6913" y="6469"/>
                          <a:pt x="6895" y="6335"/>
                        </a:cubicBezTo>
                        <a:cubicBezTo>
                          <a:pt x="6853" y="6201"/>
                          <a:pt x="6853" y="6086"/>
                          <a:pt x="6853" y="6062"/>
                        </a:cubicBezTo>
                        <a:cubicBezTo>
                          <a:pt x="6876" y="5873"/>
                          <a:pt x="6950" y="5697"/>
                          <a:pt x="7047" y="5466"/>
                        </a:cubicBezTo>
                        <a:cubicBezTo>
                          <a:pt x="7144" y="5254"/>
                          <a:pt x="7260" y="4986"/>
                          <a:pt x="7297" y="4658"/>
                        </a:cubicBezTo>
                        <a:cubicBezTo>
                          <a:pt x="7315" y="4487"/>
                          <a:pt x="7278" y="4140"/>
                          <a:pt x="7223" y="3715"/>
                        </a:cubicBezTo>
                        <a:cubicBezTo>
                          <a:pt x="7163" y="3272"/>
                          <a:pt x="7084" y="2773"/>
                          <a:pt x="7010" y="2292"/>
                        </a:cubicBezTo>
                        <a:cubicBezTo>
                          <a:pt x="6853" y="1308"/>
                          <a:pt x="6682" y="425"/>
                          <a:pt x="6682" y="425"/>
                        </a:cubicBezTo>
                        <a:lnTo>
                          <a:pt x="6682" y="384"/>
                        </a:lnTo>
                        <a:lnTo>
                          <a:pt x="6645" y="384"/>
                        </a:lnTo>
                        <a:cubicBezTo>
                          <a:pt x="6645" y="384"/>
                          <a:pt x="4931" y="19"/>
                          <a:pt x="3794" y="19"/>
                        </a:cubicBezTo>
                        <a:lnTo>
                          <a:pt x="3794"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24;p47">
                    <a:extLst>
                      <a:ext uri="{FF2B5EF4-FFF2-40B4-BE49-F238E27FC236}">
                        <a16:creationId xmlns:a16="http://schemas.microsoft.com/office/drawing/2014/main" id="{DDE01B5C-92D0-5824-AF84-D7440250F3C0}"/>
                      </a:ext>
                    </a:extLst>
                  </p:cNvPr>
                  <p:cNvSpPr/>
                  <p:nvPr/>
                </p:nvSpPr>
                <p:spPr>
                  <a:xfrm>
                    <a:off x="6322610" y="1974980"/>
                    <a:ext cx="419642" cy="1674911"/>
                  </a:xfrm>
                  <a:custGeom>
                    <a:avLst/>
                    <a:gdLst/>
                    <a:ahLst/>
                    <a:cxnLst/>
                    <a:rect l="l" t="t" r="r" b="b"/>
                    <a:pathLst>
                      <a:path w="2621" h="10461" extrusionOk="0">
                        <a:moveTo>
                          <a:pt x="1082" y="1"/>
                        </a:moveTo>
                        <a:cubicBezTo>
                          <a:pt x="735" y="1"/>
                          <a:pt x="347" y="42"/>
                          <a:pt x="1" y="79"/>
                        </a:cubicBezTo>
                        <a:lnTo>
                          <a:pt x="1" y="10457"/>
                        </a:lnTo>
                        <a:lnTo>
                          <a:pt x="213" y="10457"/>
                        </a:lnTo>
                        <a:cubicBezTo>
                          <a:pt x="271" y="10460"/>
                          <a:pt x="328" y="10461"/>
                          <a:pt x="385" y="10461"/>
                        </a:cubicBezTo>
                        <a:cubicBezTo>
                          <a:pt x="745" y="10461"/>
                          <a:pt x="1077" y="10414"/>
                          <a:pt x="1313" y="10378"/>
                        </a:cubicBezTo>
                        <a:cubicBezTo>
                          <a:pt x="1576" y="10414"/>
                          <a:pt x="1902" y="10461"/>
                          <a:pt x="2221" y="10461"/>
                        </a:cubicBezTo>
                        <a:cubicBezTo>
                          <a:pt x="2271" y="10461"/>
                          <a:pt x="2321" y="10460"/>
                          <a:pt x="2371" y="10457"/>
                        </a:cubicBezTo>
                        <a:lnTo>
                          <a:pt x="2620" y="10457"/>
                        </a:lnTo>
                        <a:lnTo>
                          <a:pt x="2620" y="116"/>
                        </a:lnTo>
                        <a:cubicBezTo>
                          <a:pt x="2140" y="61"/>
                          <a:pt x="1618" y="1"/>
                          <a:pt x="1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25;p47">
                    <a:extLst>
                      <a:ext uri="{FF2B5EF4-FFF2-40B4-BE49-F238E27FC236}">
                        <a16:creationId xmlns:a16="http://schemas.microsoft.com/office/drawing/2014/main" id="{E5682C23-F7D8-A09C-42C6-9819900B320A}"/>
                      </a:ext>
                    </a:extLst>
                  </p:cNvPr>
                  <p:cNvSpPr/>
                  <p:nvPr/>
                </p:nvSpPr>
                <p:spPr>
                  <a:xfrm>
                    <a:off x="6313804" y="1966174"/>
                    <a:ext cx="437254" cy="1692042"/>
                  </a:xfrm>
                  <a:custGeom>
                    <a:avLst/>
                    <a:gdLst/>
                    <a:ahLst/>
                    <a:cxnLst/>
                    <a:rect l="l" t="t" r="r" b="b"/>
                    <a:pathLst>
                      <a:path w="2731" h="10568" extrusionOk="0">
                        <a:moveTo>
                          <a:pt x="1192" y="97"/>
                        </a:moveTo>
                        <a:lnTo>
                          <a:pt x="1192" y="116"/>
                        </a:lnTo>
                        <a:lnTo>
                          <a:pt x="1229" y="116"/>
                        </a:lnTo>
                        <a:cubicBezTo>
                          <a:pt x="1286" y="113"/>
                          <a:pt x="1344" y="112"/>
                          <a:pt x="1403" y="112"/>
                        </a:cubicBezTo>
                        <a:cubicBezTo>
                          <a:pt x="1787" y="112"/>
                          <a:pt x="2218" y="161"/>
                          <a:pt x="2639" y="213"/>
                        </a:cubicBezTo>
                        <a:lnTo>
                          <a:pt x="2639" y="10475"/>
                        </a:lnTo>
                        <a:lnTo>
                          <a:pt x="2426" y="10475"/>
                        </a:lnTo>
                        <a:cubicBezTo>
                          <a:pt x="2061" y="10475"/>
                          <a:pt x="1673" y="10433"/>
                          <a:pt x="1386" y="10397"/>
                        </a:cubicBezTo>
                        <a:lnTo>
                          <a:pt x="1368" y="10397"/>
                        </a:lnTo>
                        <a:cubicBezTo>
                          <a:pt x="1095" y="10433"/>
                          <a:pt x="693" y="10475"/>
                          <a:pt x="268" y="10475"/>
                        </a:cubicBezTo>
                        <a:lnTo>
                          <a:pt x="97" y="10475"/>
                        </a:lnTo>
                        <a:lnTo>
                          <a:pt x="97" y="194"/>
                        </a:lnTo>
                        <a:cubicBezTo>
                          <a:pt x="444" y="134"/>
                          <a:pt x="809" y="97"/>
                          <a:pt x="1137" y="97"/>
                        </a:cubicBezTo>
                        <a:close/>
                        <a:moveTo>
                          <a:pt x="1137" y="0"/>
                        </a:moveTo>
                        <a:cubicBezTo>
                          <a:pt x="790" y="0"/>
                          <a:pt x="402" y="37"/>
                          <a:pt x="37" y="97"/>
                        </a:cubicBezTo>
                        <a:lnTo>
                          <a:pt x="0" y="97"/>
                        </a:lnTo>
                        <a:lnTo>
                          <a:pt x="0" y="10512"/>
                        </a:lnTo>
                        <a:lnTo>
                          <a:pt x="0" y="10549"/>
                        </a:lnTo>
                        <a:lnTo>
                          <a:pt x="37" y="10567"/>
                        </a:lnTo>
                        <a:lnTo>
                          <a:pt x="268" y="10567"/>
                        </a:lnTo>
                        <a:cubicBezTo>
                          <a:pt x="693" y="10567"/>
                          <a:pt x="1095" y="10531"/>
                          <a:pt x="1368" y="10494"/>
                        </a:cubicBezTo>
                        <a:cubicBezTo>
                          <a:pt x="1673" y="10531"/>
                          <a:pt x="2061" y="10567"/>
                          <a:pt x="2426" y="10567"/>
                        </a:cubicBezTo>
                        <a:lnTo>
                          <a:pt x="2731" y="10567"/>
                        </a:lnTo>
                        <a:lnTo>
                          <a:pt x="2731" y="10512"/>
                        </a:lnTo>
                        <a:lnTo>
                          <a:pt x="2731" y="134"/>
                        </a:lnTo>
                        <a:lnTo>
                          <a:pt x="2694" y="116"/>
                        </a:lnTo>
                        <a:cubicBezTo>
                          <a:pt x="2213" y="56"/>
                          <a:pt x="1714" y="19"/>
                          <a:pt x="1289" y="19"/>
                        </a:cubicBezTo>
                        <a:lnTo>
                          <a:pt x="128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26;p47">
                    <a:extLst>
                      <a:ext uri="{FF2B5EF4-FFF2-40B4-BE49-F238E27FC236}">
                        <a16:creationId xmlns:a16="http://schemas.microsoft.com/office/drawing/2014/main" id="{2CEA3159-3248-40E3-3CD5-3B1B85427825}"/>
                      </a:ext>
                    </a:extLst>
                  </p:cNvPr>
                  <p:cNvSpPr/>
                  <p:nvPr/>
                </p:nvSpPr>
                <p:spPr>
                  <a:xfrm>
                    <a:off x="6264171" y="1960250"/>
                    <a:ext cx="58599" cy="1713497"/>
                  </a:xfrm>
                  <a:custGeom>
                    <a:avLst/>
                    <a:gdLst/>
                    <a:ahLst/>
                    <a:cxnLst/>
                    <a:rect l="l" t="t" r="r" b="b"/>
                    <a:pathLst>
                      <a:path w="366" h="10702" extrusionOk="0">
                        <a:moveTo>
                          <a:pt x="153" y="0"/>
                        </a:moveTo>
                        <a:cubicBezTo>
                          <a:pt x="61" y="0"/>
                          <a:pt x="1" y="74"/>
                          <a:pt x="1" y="153"/>
                        </a:cubicBezTo>
                        <a:lnTo>
                          <a:pt x="1" y="10549"/>
                        </a:lnTo>
                        <a:cubicBezTo>
                          <a:pt x="1" y="10628"/>
                          <a:pt x="61" y="10702"/>
                          <a:pt x="153" y="10702"/>
                        </a:cubicBezTo>
                        <a:lnTo>
                          <a:pt x="213" y="10702"/>
                        </a:lnTo>
                        <a:cubicBezTo>
                          <a:pt x="292" y="10702"/>
                          <a:pt x="366" y="10628"/>
                          <a:pt x="366" y="10549"/>
                        </a:cubicBezTo>
                        <a:lnTo>
                          <a:pt x="366" y="153"/>
                        </a:lnTo>
                        <a:cubicBezTo>
                          <a:pt x="366" y="74"/>
                          <a:pt x="292" y="0"/>
                          <a:pt x="2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27;p47">
                    <a:extLst>
                      <a:ext uri="{FF2B5EF4-FFF2-40B4-BE49-F238E27FC236}">
                        <a16:creationId xmlns:a16="http://schemas.microsoft.com/office/drawing/2014/main" id="{ADF09BF0-1FF5-8139-011B-AE897567A4F7}"/>
                      </a:ext>
                    </a:extLst>
                  </p:cNvPr>
                  <p:cNvSpPr/>
                  <p:nvPr/>
                </p:nvSpPr>
                <p:spPr>
                  <a:xfrm>
                    <a:off x="6255365" y="1953525"/>
                    <a:ext cx="74130" cy="1729828"/>
                  </a:xfrm>
                  <a:custGeom>
                    <a:avLst/>
                    <a:gdLst/>
                    <a:ahLst/>
                    <a:cxnLst/>
                    <a:rect l="l" t="t" r="r" b="b"/>
                    <a:pathLst>
                      <a:path w="463" h="10804" extrusionOk="0">
                        <a:moveTo>
                          <a:pt x="268" y="98"/>
                        </a:moveTo>
                        <a:cubicBezTo>
                          <a:pt x="324" y="98"/>
                          <a:pt x="365" y="135"/>
                          <a:pt x="365" y="195"/>
                        </a:cubicBezTo>
                        <a:lnTo>
                          <a:pt x="365" y="10591"/>
                        </a:lnTo>
                        <a:cubicBezTo>
                          <a:pt x="365" y="10646"/>
                          <a:pt x="324" y="10688"/>
                          <a:pt x="268" y="10688"/>
                        </a:cubicBezTo>
                        <a:lnTo>
                          <a:pt x="208" y="10688"/>
                        </a:lnTo>
                        <a:cubicBezTo>
                          <a:pt x="153" y="10688"/>
                          <a:pt x="93" y="10646"/>
                          <a:pt x="93" y="10591"/>
                        </a:cubicBezTo>
                        <a:lnTo>
                          <a:pt x="93" y="195"/>
                        </a:lnTo>
                        <a:cubicBezTo>
                          <a:pt x="93" y="135"/>
                          <a:pt x="153" y="98"/>
                          <a:pt x="208" y="98"/>
                        </a:cubicBezTo>
                        <a:close/>
                        <a:moveTo>
                          <a:pt x="208" y="1"/>
                        </a:moveTo>
                        <a:cubicBezTo>
                          <a:pt x="93" y="1"/>
                          <a:pt x="0" y="98"/>
                          <a:pt x="0" y="195"/>
                        </a:cubicBezTo>
                        <a:lnTo>
                          <a:pt x="0" y="10591"/>
                        </a:lnTo>
                        <a:cubicBezTo>
                          <a:pt x="0" y="10707"/>
                          <a:pt x="93" y="10804"/>
                          <a:pt x="208" y="10804"/>
                        </a:cubicBezTo>
                        <a:lnTo>
                          <a:pt x="268" y="10804"/>
                        </a:lnTo>
                        <a:cubicBezTo>
                          <a:pt x="384" y="10804"/>
                          <a:pt x="462" y="10707"/>
                          <a:pt x="462" y="10591"/>
                        </a:cubicBezTo>
                        <a:lnTo>
                          <a:pt x="462" y="195"/>
                        </a:lnTo>
                        <a:cubicBezTo>
                          <a:pt x="462" y="98"/>
                          <a:pt x="384" y="1"/>
                          <a:pt x="26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28;p47">
                    <a:extLst>
                      <a:ext uri="{FF2B5EF4-FFF2-40B4-BE49-F238E27FC236}">
                        <a16:creationId xmlns:a16="http://schemas.microsoft.com/office/drawing/2014/main" id="{D6BFF8D3-5BD0-ACA9-D50F-1F79679AF6F8}"/>
                      </a:ext>
                    </a:extLst>
                  </p:cNvPr>
                  <p:cNvSpPr/>
                  <p:nvPr/>
                </p:nvSpPr>
                <p:spPr>
                  <a:xfrm>
                    <a:off x="6742094" y="1960250"/>
                    <a:ext cx="58599" cy="1713497"/>
                  </a:xfrm>
                  <a:custGeom>
                    <a:avLst/>
                    <a:gdLst/>
                    <a:ahLst/>
                    <a:cxnLst/>
                    <a:rect l="l" t="t" r="r" b="b"/>
                    <a:pathLst>
                      <a:path w="366" h="10702" extrusionOk="0">
                        <a:moveTo>
                          <a:pt x="153" y="0"/>
                        </a:moveTo>
                        <a:cubicBezTo>
                          <a:pt x="79" y="0"/>
                          <a:pt x="0" y="74"/>
                          <a:pt x="0" y="153"/>
                        </a:cubicBezTo>
                        <a:lnTo>
                          <a:pt x="0" y="10549"/>
                        </a:lnTo>
                        <a:cubicBezTo>
                          <a:pt x="0" y="10628"/>
                          <a:pt x="79" y="10702"/>
                          <a:pt x="153" y="10702"/>
                        </a:cubicBezTo>
                        <a:lnTo>
                          <a:pt x="213" y="10702"/>
                        </a:lnTo>
                        <a:cubicBezTo>
                          <a:pt x="310" y="10702"/>
                          <a:pt x="366" y="10628"/>
                          <a:pt x="366" y="10549"/>
                        </a:cubicBezTo>
                        <a:lnTo>
                          <a:pt x="366" y="153"/>
                        </a:lnTo>
                        <a:cubicBezTo>
                          <a:pt x="366" y="74"/>
                          <a:pt x="310"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29;p47">
                    <a:extLst>
                      <a:ext uri="{FF2B5EF4-FFF2-40B4-BE49-F238E27FC236}">
                        <a16:creationId xmlns:a16="http://schemas.microsoft.com/office/drawing/2014/main" id="{EE795553-E5B2-DC11-4BA4-1B7CD9133112}"/>
                      </a:ext>
                    </a:extLst>
                  </p:cNvPr>
                  <p:cNvSpPr/>
                  <p:nvPr/>
                </p:nvSpPr>
                <p:spPr>
                  <a:xfrm>
                    <a:off x="6736170" y="1953525"/>
                    <a:ext cx="74130" cy="1729828"/>
                  </a:xfrm>
                  <a:custGeom>
                    <a:avLst/>
                    <a:gdLst/>
                    <a:ahLst/>
                    <a:cxnLst/>
                    <a:rect l="l" t="t" r="r" b="b"/>
                    <a:pathLst>
                      <a:path w="463" h="10804" extrusionOk="0">
                        <a:moveTo>
                          <a:pt x="250" y="98"/>
                        </a:moveTo>
                        <a:cubicBezTo>
                          <a:pt x="305" y="98"/>
                          <a:pt x="366" y="135"/>
                          <a:pt x="366" y="195"/>
                        </a:cubicBezTo>
                        <a:lnTo>
                          <a:pt x="366" y="10591"/>
                        </a:lnTo>
                        <a:cubicBezTo>
                          <a:pt x="366" y="10646"/>
                          <a:pt x="305" y="10688"/>
                          <a:pt x="250" y="10688"/>
                        </a:cubicBezTo>
                        <a:lnTo>
                          <a:pt x="190" y="10688"/>
                        </a:lnTo>
                        <a:cubicBezTo>
                          <a:pt x="135" y="10688"/>
                          <a:pt x="93" y="10646"/>
                          <a:pt x="93" y="10591"/>
                        </a:cubicBezTo>
                        <a:lnTo>
                          <a:pt x="93" y="195"/>
                        </a:lnTo>
                        <a:cubicBezTo>
                          <a:pt x="93" y="135"/>
                          <a:pt x="135" y="98"/>
                          <a:pt x="190" y="98"/>
                        </a:cubicBezTo>
                        <a:close/>
                        <a:moveTo>
                          <a:pt x="190" y="1"/>
                        </a:moveTo>
                        <a:cubicBezTo>
                          <a:pt x="74" y="1"/>
                          <a:pt x="1" y="98"/>
                          <a:pt x="1" y="195"/>
                        </a:cubicBezTo>
                        <a:lnTo>
                          <a:pt x="1" y="10591"/>
                        </a:lnTo>
                        <a:cubicBezTo>
                          <a:pt x="1" y="10707"/>
                          <a:pt x="74" y="10804"/>
                          <a:pt x="190" y="10804"/>
                        </a:cubicBezTo>
                        <a:lnTo>
                          <a:pt x="250" y="10804"/>
                        </a:lnTo>
                        <a:cubicBezTo>
                          <a:pt x="366" y="10804"/>
                          <a:pt x="463" y="10707"/>
                          <a:pt x="463" y="10591"/>
                        </a:cubicBezTo>
                        <a:lnTo>
                          <a:pt x="463" y="195"/>
                        </a:lnTo>
                        <a:cubicBezTo>
                          <a:pt x="463" y="98"/>
                          <a:pt x="366" y="1"/>
                          <a:pt x="25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30;p47">
                    <a:extLst>
                      <a:ext uri="{FF2B5EF4-FFF2-40B4-BE49-F238E27FC236}">
                        <a16:creationId xmlns:a16="http://schemas.microsoft.com/office/drawing/2014/main" id="{57C7443E-5CD6-3CB2-7447-F5EB68155DBA}"/>
                      </a:ext>
                    </a:extLst>
                  </p:cNvPr>
                  <p:cNvSpPr/>
                  <p:nvPr/>
                </p:nvSpPr>
                <p:spPr>
                  <a:xfrm>
                    <a:off x="6742094" y="1993552"/>
                    <a:ext cx="58599" cy="1655858"/>
                  </a:xfrm>
                  <a:custGeom>
                    <a:avLst/>
                    <a:gdLst/>
                    <a:ahLst/>
                    <a:cxnLst/>
                    <a:rect l="l" t="t" r="r" b="b"/>
                    <a:pathLst>
                      <a:path w="366" h="10342" extrusionOk="0">
                        <a:moveTo>
                          <a:pt x="0" y="0"/>
                        </a:moveTo>
                        <a:lnTo>
                          <a:pt x="0" y="10341"/>
                        </a:lnTo>
                        <a:lnTo>
                          <a:pt x="366" y="10341"/>
                        </a:lnTo>
                        <a:lnTo>
                          <a:pt x="366" y="60"/>
                        </a:lnTo>
                        <a:cubicBezTo>
                          <a:pt x="250" y="42"/>
                          <a:pt x="134" y="23"/>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31;p47">
                    <a:extLst>
                      <a:ext uri="{FF2B5EF4-FFF2-40B4-BE49-F238E27FC236}">
                        <a16:creationId xmlns:a16="http://schemas.microsoft.com/office/drawing/2014/main" id="{4A606FD4-DAD0-AF35-68FE-A29575EA3B6F}"/>
                      </a:ext>
                    </a:extLst>
                  </p:cNvPr>
                  <p:cNvSpPr/>
                  <p:nvPr/>
                </p:nvSpPr>
                <p:spPr>
                  <a:xfrm>
                    <a:off x="6736170" y="1984586"/>
                    <a:ext cx="74130" cy="1673630"/>
                  </a:xfrm>
                  <a:custGeom>
                    <a:avLst/>
                    <a:gdLst/>
                    <a:ahLst/>
                    <a:cxnLst/>
                    <a:rect l="l" t="t" r="r" b="b"/>
                    <a:pathLst>
                      <a:path w="463" h="10453" extrusionOk="0">
                        <a:moveTo>
                          <a:pt x="93" y="116"/>
                        </a:moveTo>
                        <a:cubicBezTo>
                          <a:pt x="190" y="135"/>
                          <a:pt x="269" y="135"/>
                          <a:pt x="366" y="153"/>
                        </a:cubicBezTo>
                        <a:lnTo>
                          <a:pt x="366" y="10337"/>
                        </a:lnTo>
                        <a:cubicBezTo>
                          <a:pt x="269" y="10360"/>
                          <a:pt x="190" y="10360"/>
                          <a:pt x="93" y="10360"/>
                        </a:cubicBezTo>
                        <a:lnTo>
                          <a:pt x="93" y="116"/>
                        </a:lnTo>
                        <a:close/>
                        <a:moveTo>
                          <a:pt x="1" y="1"/>
                        </a:moveTo>
                        <a:lnTo>
                          <a:pt x="1" y="56"/>
                        </a:lnTo>
                        <a:lnTo>
                          <a:pt x="1" y="10397"/>
                        </a:lnTo>
                        <a:lnTo>
                          <a:pt x="1" y="10416"/>
                        </a:lnTo>
                        <a:lnTo>
                          <a:pt x="1" y="10452"/>
                        </a:lnTo>
                        <a:lnTo>
                          <a:pt x="403" y="10452"/>
                        </a:lnTo>
                        <a:lnTo>
                          <a:pt x="463" y="10434"/>
                        </a:lnTo>
                        <a:lnTo>
                          <a:pt x="463" y="10397"/>
                        </a:lnTo>
                        <a:lnTo>
                          <a:pt x="463" y="79"/>
                        </a:lnTo>
                        <a:lnTo>
                          <a:pt x="421" y="56"/>
                        </a:lnTo>
                        <a:cubicBezTo>
                          <a:pt x="287" y="38"/>
                          <a:pt x="171" y="19"/>
                          <a:pt x="5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32;p47">
                    <a:extLst>
                      <a:ext uri="{FF2B5EF4-FFF2-40B4-BE49-F238E27FC236}">
                        <a16:creationId xmlns:a16="http://schemas.microsoft.com/office/drawing/2014/main" id="{22EC4E6B-DE32-B077-6D38-32A6CEA17F28}"/>
                      </a:ext>
                    </a:extLst>
                  </p:cNvPr>
                  <p:cNvSpPr/>
                  <p:nvPr/>
                </p:nvSpPr>
                <p:spPr>
                  <a:xfrm>
                    <a:off x="7016520" y="2634949"/>
                    <a:ext cx="40187" cy="113998"/>
                  </a:xfrm>
                  <a:custGeom>
                    <a:avLst/>
                    <a:gdLst/>
                    <a:ahLst/>
                    <a:cxnLst/>
                    <a:rect l="l" t="t" r="r" b="b"/>
                    <a:pathLst>
                      <a:path w="251" h="712" extrusionOk="0">
                        <a:moveTo>
                          <a:pt x="153" y="0"/>
                        </a:moveTo>
                        <a:cubicBezTo>
                          <a:pt x="135" y="0"/>
                          <a:pt x="116" y="19"/>
                          <a:pt x="116" y="60"/>
                        </a:cubicBezTo>
                        <a:cubicBezTo>
                          <a:pt x="153" y="250"/>
                          <a:pt x="75" y="444"/>
                          <a:pt x="19" y="638"/>
                        </a:cubicBezTo>
                        <a:cubicBezTo>
                          <a:pt x="1" y="675"/>
                          <a:pt x="19" y="693"/>
                          <a:pt x="38" y="712"/>
                        </a:cubicBezTo>
                        <a:cubicBezTo>
                          <a:pt x="75" y="712"/>
                          <a:pt x="98" y="693"/>
                          <a:pt x="98" y="675"/>
                        </a:cubicBezTo>
                        <a:cubicBezTo>
                          <a:pt x="172" y="481"/>
                          <a:pt x="250" y="268"/>
                          <a:pt x="213" y="37"/>
                        </a:cubicBezTo>
                        <a:cubicBezTo>
                          <a:pt x="213" y="19"/>
                          <a:pt x="172" y="0"/>
                          <a:pt x="15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33;p47">
                    <a:extLst>
                      <a:ext uri="{FF2B5EF4-FFF2-40B4-BE49-F238E27FC236}">
                        <a16:creationId xmlns:a16="http://schemas.microsoft.com/office/drawing/2014/main" id="{4D8E5A2B-1CE7-32D4-CE12-C577C5F9C886}"/>
                      </a:ext>
                    </a:extLst>
                  </p:cNvPr>
                  <p:cNvSpPr/>
                  <p:nvPr/>
                </p:nvSpPr>
                <p:spPr>
                  <a:xfrm>
                    <a:off x="5127080" y="3162028"/>
                    <a:ext cx="1531588" cy="1269993"/>
                  </a:xfrm>
                  <a:custGeom>
                    <a:avLst/>
                    <a:gdLst/>
                    <a:ahLst/>
                    <a:cxnLst/>
                    <a:rect l="l" t="t" r="r" b="b"/>
                    <a:pathLst>
                      <a:path w="9566" h="7932" extrusionOk="0">
                        <a:moveTo>
                          <a:pt x="2339" y="0"/>
                        </a:moveTo>
                        <a:cubicBezTo>
                          <a:pt x="1455" y="0"/>
                          <a:pt x="696" y="580"/>
                          <a:pt x="384" y="1426"/>
                        </a:cubicBezTo>
                        <a:cubicBezTo>
                          <a:pt x="1" y="2484"/>
                          <a:pt x="3522" y="5469"/>
                          <a:pt x="4330" y="6083"/>
                        </a:cubicBezTo>
                        <a:cubicBezTo>
                          <a:pt x="5120" y="6721"/>
                          <a:pt x="6987" y="7932"/>
                          <a:pt x="6987" y="7932"/>
                        </a:cubicBezTo>
                        <a:cubicBezTo>
                          <a:pt x="6987" y="7932"/>
                          <a:pt x="7814" y="7299"/>
                          <a:pt x="8701" y="5912"/>
                        </a:cubicBezTo>
                        <a:cubicBezTo>
                          <a:pt x="9565" y="4526"/>
                          <a:pt x="9510" y="3214"/>
                          <a:pt x="9510" y="3214"/>
                        </a:cubicBezTo>
                        <a:cubicBezTo>
                          <a:pt x="9510" y="3214"/>
                          <a:pt x="4099" y="442"/>
                          <a:pt x="2963" y="95"/>
                        </a:cubicBezTo>
                        <a:cubicBezTo>
                          <a:pt x="2751" y="31"/>
                          <a:pt x="2542" y="0"/>
                          <a:pt x="2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34;p47">
                    <a:extLst>
                      <a:ext uri="{FF2B5EF4-FFF2-40B4-BE49-F238E27FC236}">
                        <a16:creationId xmlns:a16="http://schemas.microsoft.com/office/drawing/2014/main" id="{5DEC6784-E528-2D2E-8081-BFCF8765CBF3}"/>
                      </a:ext>
                    </a:extLst>
                  </p:cNvPr>
                  <p:cNvSpPr/>
                  <p:nvPr/>
                </p:nvSpPr>
                <p:spPr>
                  <a:xfrm>
                    <a:off x="5164065" y="3153382"/>
                    <a:ext cx="1504210" cy="1288245"/>
                  </a:xfrm>
                  <a:custGeom>
                    <a:avLst/>
                    <a:gdLst/>
                    <a:ahLst/>
                    <a:cxnLst/>
                    <a:rect l="l" t="t" r="r" b="b"/>
                    <a:pathLst>
                      <a:path w="9395" h="8046" extrusionOk="0">
                        <a:moveTo>
                          <a:pt x="2085" y="106"/>
                        </a:moveTo>
                        <a:cubicBezTo>
                          <a:pt x="2288" y="106"/>
                          <a:pt x="2508" y="130"/>
                          <a:pt x="2713" y="191"/>
                        </a:cubicBezTo>
                        <a:cubicBezTo>
                          <a:pt x="2981" y="288"/>
                          <a:pt x="3540" y="519"/>
                          <a:pt x="4215" y="824"/>
                        </a:cubicBezTo>
                        <a:cubicBezTo>
                          <a:pt x="4871" y="1133"/>
                          <a:pt x="5661" y="1517"/>
                          <a:pt x="6410" y="1882"/>
                        </a:cubicBezTo>
                        <a:cubicBezTo>
                          <a:pt x="7874" y="2616"/>
                          <a:pt x="9182" y="3291"/>
                          <a:pt x="9219" y="3310"/>
                        </a:cubicBezTo>
                        <a:cubicBezTo>
                          <a:pt x="9219" y="3347"/>
                          <a:pt x="9279" y="4599"/>
                          <a:pt x="8410" y="5925"/>
                        </a:cubicBezTo>
                        <a:cubicBezTo>
                          <a:pt x="7565" y="7274"/>
                          <a:pt x="6793" y="7889"/>
                          <a:pt x="6738" y="7930"/>
                        </a:cubicBezTo>
                        <a:cubicBezTo>
                          <a:pt x="6701" y="7889"/>
                          <a:pt x="4908" y="6715"/>
                          <a:pt x="4118" y="6100"/>
                        </a:cubicBezTo>
                        <a:cubicBezTo>
                          <a:pt x="3734" y="5791"/>
                          <a:pt x="2635" y="4885"/>
                          <a:pt x="1710" y="3943"/>
                        </a:cubicBezTo>
                        <a:cubicBezTo>
                          <a:pt x="1248" y="3462"/>
                          <a:pt x="809" y="2963"/>
                          <a:pt x="537" y="2538"/>
                        </a:cubicBezTo>
                        <a:cubicBezTo>
                          <a:pt x="250" y="2113"/>
                          <a:pt x="116" y="1729"/>
                          <a:pt x="190" y="1498"/>
                        </a:cubicBezTo>
                        <a:cubicBezTo>
                          <a:pt x="481" y="727"/>
                          <a:pt x="1133" y="191"/>
                          <a:pt x="1904" y="112"/>
                        </a:cubicBezTo>
                        <a:cubicBezTo>
                          <a:pt x="1963" y="108"/>
                          <a:pt x="2023" y="106"/>
                          <a:pt x="2085" y="106"/>
                        </a:cubicBezTo>
                        <a:close/>
                        <a:moveTo>
                          <a:pt x="2119" y="1"/>
                        </a:moveTo>
                        <a:cubicBezTo>
                          <a:pt x="2047" y="1"/>
                          <a:pt x="1976" y="5"/>
                          <a:pt x="1904" y="15"/>
                        </a:cubicBezTo>
                        <a:cubicBezTo>
                          <a:pt x="1077" y="94"/>
                          <a:pt x="403" y="671"/>
                          <a:pt x="93" y="1461"/>
                        </a:cubicBezTo>
                        <a:cubicBezTo>
                          <a:pt x="1" y="1748"/>
                          <a:pt x="153" y="2154"/>
                          <a:pt x="440" y="2598"/>
                        </a:cubicBezTo>
                        <a:cubicBezTo>
                          <a:pt x="731" y="3037"/>
                          <a:pt x="1174" y="3522"/>
                          <a:pt x="1637" y="4003"/>
                        </a:cubicBezTo>
                        <a:cubicBezTo>
                          <a:pt x="2579" y="4964"/>
                          <a:pt x="3656" y="5869"/>
                          <a:pt x="4062" y="6179"/>
                        </a:cubicBezTo>
                        <a:cubicBezTo>
                          <a:pt x="4871" y="6812"/>
                          <a:pt x="6719" y="8027"/>
                          <a:pt x="6719" y="8027"/>
                        </a:cubicBezTo>
                        <a:lnTo>
                          <a:pt x="6756" y="8046"/>
                        </a:lnTo>
                        <a:lnTo>
                          <a:pt x="6775" y="8027"/>
                        </a:lnTo>
                        <a:cubicBezTo>
                          <a:pt x="6775" y="8027"/>
                          <a:pt x="7625" y="7371"/>
                          <a:pt x="8507" y="5985"/>
                        </a:cubicBezTo>
                        <a:cubicBezTo>
                          <a:pt x="9394" y="4599"/>
                          <a:pt x="9316" y="3268"/>
                          <a:pt x="9316" y="3268"/>
                        </a:cubicBezTo>
                        <a:lnTo>
                          <a:pt x="9316" y="3250"/>
                        </a:lnTo>
                        <a:lnTo>
                          <a:pt x="9297" y="3231"/>
                        </a:lnTo>
                        <a:cubicBezTo>
                          <a:pt x="9297" y="3231"/>
                          <a:pt x="7948" y="2538"/>
                          <a:pt x="6447" y="1808"/>
                        </a:cubicBezTo>
                        <a:cubicBezTo>
                          <a:pt x="5698" y="1420"/>
                          <a:pt x="4926" y="1055"/>
                          <a:pt x="4252" y="750"/>
                        </a:cubicBezTo>
                        <a:cubicBezTo>
                          <a:pt x="3582" y="440"/>
                          <a:pt x="3041" y="191"/>
                          <a:pt x="2750" y="94"/>
                        </a:cubicBezTo>
                        <a:cubicBezTo>
                          <a:pt x="2526" y="36"/>
                          <a:pt x="2319" y="1"/>
                          <a:pt x="21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35;p47">
                    <a:extLst>
                      <a:ext uri="{FF2B5EF4-FFF2-40B4-BE49-F238E27FC236}">
                        <a16:creationId xmlns:a16="http://schemas.microsoft.com/office/drawing/2014/main" id="{56143411-B8BD-9E25-E014-3AB0BDA88B0C}"/>
                      </a:ext>
                    </a:extLst>
                  </p:cNvPr>
                  <p:cNvSpPr/>
                  <p:nvPr/>
                </p:nvSpPr>
                <p:spPr>
                  <a:xfrm>
                    <a:off x="5305441" y="3910697"/>
                    <a:ext cx="943353" cy="415966"/>
                  </a:xfrm>
                  <a:custGeom>
                    <a:avLst/>
                    <a:gdLst/>
                    <a:ahLst/>
                    <a:cxnLst/>
                    <a:rect l="l" t="t" r="r" b="b"/>
                    <a:pathLst>
                      <a:path w="5892" h="2598" extrusionOk="0">
                        <a:moveTo>
                          <a:pt x="5329" y="0"/>
                        </a:moveTo>
                        <a:cubicBezTo>
                          <a:pt x="4940" y="0"/>
                          <a:pt x="3955" y="202"/>
                          <a:pt x="3872" y="234"/>
                        </a:cubicBezTo>
                        <a:cubicBezTo>
                          <a:pt x="3794" y="271"/>
                          <a:pt x="3641" y="599"/>
                          <a:pt x="3600" y="659"/>
                        </a:cubicBezTo>
                        <a:cubicBezTo>
                          <a:pt x="3563" y="696"/>
                          <a:pt x="2639" y="756"/>
                          <a:pt x="2639" y="756"/>
                        </a:cubicBezTo>
                        <a:cubicBezTo>
                          <a:pt x="2639" y="756"/>
                          <a:pt x="1313" y="756"/>
                          <a:pt x="735" y="871"/>
                        </a:cubicBezTo>
                        <a:cubicBezTo>
                          <a:pt x="157" y="987"/>
                          <a:pt x="0" y="1255"/>
                          <a:pt x="19" y="1583"/>
                        </a:cubicBezTo>
                        <a:cubicBezTo>
                          <a:pt x="42" y="1888"/>
                          <a:pt x="310" y="2410"/>
                          <a:pt x="522" y="2489"/>
                        </a:cubicBezTo>
                        <a:cubicBezTo>
                          <a:pt x="629" y="2535"/>
                          <a:pt x="975" y="2597"/>
                          <a:pt x="1442" y="2597"/>
                        </a:cubicBezTo>
                        <a:cubicBezTo>
                          <a:pt x="1909" y="2597"/>
                          <a:pt x="2495" y="2535"/>
                          <a:pt x="3082" y="2331"/>
                        </a:cubicBezTo>
                        <a:cubicBezTo>
                          <a:pt x="4256" y="1929"/>
                          <a:pt x="4639" y="1948"/>
                          <a:pt x="5143" y="1541"/>
                        </a:cubicBezTo>
                        <a:cubicBezTo>
                          <a:pt x="5661" y="1139"/>
                          <a:pt x="5892" y="599"/>
                          <a:pt x="5892" y="599"/>
                        </a:cubicBezTo>
                        <a:cubicBezTo>
                          <a:pt x="5873" y="543"/>
                          <a:pt x="5642" y="137"/>
                          <a:pt x="5471" y="21"/>
                        </a:cubicBezTo>
                        <a:cubicBezTo>
                          <a:pt x="5448" y="7"/>
                          <a:pt x="5398" y="0"/>
                          <a:pt x="53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36;p47">
                    <a:extLst>
                      <a:ext uri="{FF2B5EF4-FFF2-40B4-BE49-F238E27FC236}">
                        <a16:creationId xmlns:a16="http://schemas.microsoft.com/office/drawing/2014/main" id="{C0410876-C415-FDEB-54E8-3FC2A8358F6C}"/>
                      </a:ext>
                    </a:extLst>
                  </p:cNvPr>
                  <p:cNvSpPr/>
                  <p:nvPr/>
                </p:nvSpPr>
                <p:spPr>
                  <a:xfrm>
                    <a:off x="5299517" y="3905093"/>
                    <a:ext cx="958884" cy="428614"/>
                  </a:xfrm>
                  <a:custGeom>
                    <a:avLst/>
                    <a:gdLst/>
                    <a:ahLst/>
                    <a:cxnLst/>
                    <a:rect l="l" t="t" r="r" b="b"/>
                    <a:pathLst>
                      <a:path w="5989" h="2677" extrusionOk="0">
                        <a:moveTo>
                          <a:pt x="5393" y="98"/>
                        </a:moveTo>
                        <a:cubicBezTo>
                          <a:pt x="5448" y="98"/>
                          <a:pt x="5485" y="116"/>
                          <a:pt x="5485" y="116"/>
                        </a:cubicBezTo>
                        <a:cubicBezTo>
                          <a:pt x="5545" y="153"/>
                          <a:pt x="5661" y="269"/>
                          <a:pt x="5739" y="403"/>
                        </a:cubicBezTo>
                        <a:cubicBezTo>
                          <a:pt x="5776" y="463"/>
                          <a:pt x="5813" y="518"/>
                          <a:pt x="5832" y="560"/>
                        </a:cubicBezTo>
                        <a:cubicBezTo>
                          <a:pt x="5855" y="578"/>
                          <a:pt x="5855" y="597"/>
                          <a:pt x="5873" y="615"/>
                        </a:cubicBezTo>
                        <a:lnTo>
                          <a:pt x="5873" y="634"/>
                        </a:lnTo>
                        <a:cubicBezTo>
                          <a:pt x="5855" y="652"/>
                          <a:pt x="5642" y="1156"/>
                          <a:pt x="5162" y="1539"/>
                        </a:cubicBezTo>
                        <a:cubicBezTo>
                          <a:pt x="4907" y="1733"/>
                          <a:pt x="4700" y="1830"/>
                          <a:pt x="4390" y="1923"/>
                        </a:cubicBezTo>
                        <a:cubicBezTo>
                          <a:pt x="4080" y="2020"/>
                          <a:pt x="3697" y="2117"/>
                          <a:pt x="3119" y="2311"/>
                        </a:cubicBezTo>
                        <a:cubicBezTo>
                          <a:pt x="2523" y="2524"/>
                          <a:pt x="1946" y="2579"/>
                          <a:pt x="1484" y="2579"/>
                        </a:cubicBezTo>
                        <a:cubicBezTo>
                          <a:pt x="1253" y="2579"/>
                          <a:pt x="1058" y="2561"/>
                          <a:pt x="906" y="2542"/>
                        </a:cubicBezTo>
                        <a:cubicBezTo>
                          <a:pt x="730" y="2524"/>
                          <a:pt x="633" y="2500"/>
                          <a:pt x="578" y="2482"/>
                        </a:cubicBezTo>
                        <a:cubicBezTo>
                          <a:pt x="499" y="2445"/>
                          <a:pt x="384" y="2311"/>
                          <a:pt x="287" y="2135"/>
                        </a:cubicBezTo>
                        <a:cubicBezTo>
                          <a:pt x="194" y="1964"/>
                          <a:pt x="116" y="1752"/>
                          <a:pt x="116" y="1599"/>
                        </a:cubicBezTo>
                        <a:cubicBezTo>
                          <a:pt x="97" y="1461"/>
                          <a:pt x="134" y="1327"/>
                          <a:pt x="231" y="1211"/>
                        </a:cubicBezTo>
                        <a:cubicBezTo>
                          <a:pt x="328" y="1096"/>
                          <a:pt x="499" y="999"/>
                          <a:pt x="772" y="962"/>
                        </a:cubicBezTo>
                        <a:cubicBezTo>
                          <a:pt x="1350" y="846"/>
                          <a:pt x="2676" y="846"/>
                          <a:pt x="2676" y="846"/>
                        </a:cubicBezTo>
                        <a:cubicBezTo>
                          <a:pt x="2676" y="846"/>
                          <a:pt x="2907" y="828"/>
                          <a:pt x="3138" y="809"/>
                        </a:cubicBezTo>
                        <a:cubicBezTo>
                          <a:pt x="3272" y="791"/>
                          <a:pt x="3387" y="791"/>
                          <a:pt x="3484" y="768"/>
                        </a:cubicBezTo>
                        <a:cubicBezTo>
                          <a:pt x="3521" y="768"/>
                          <a:pt x="3563" y="768"/>
                          <a:pt x="3600" y="749"/>
                        </a:cubicBezTo>
                        <a:lnTo>
                          <a:pt x="3637" y="749"/>
                        </a:lnTo>
                        <a:cubicBezTo>
                          <a:pt x="3660" y="749"/>
                          <a:pt x="3660" y="749"/>
                          <a:pt x="3678" y="712"/>
                        </a:cubicBezTo>
                        <a:cubicBezTo>
                          <a:pt x="3697" y="694"/>
                          <a:pt x="3697" y="675"/>
                          <a:pt x="3734" y="634"/>
                        </a:cubicBezTo>
                        <a:cubicBezTo>
                          <a:pt x="3752" y="597"/>
                          <a:pt x="3775" y="560"/>
                          <a:pt x="3794" y="500"/>
                        </a:cubicBezTo>
                        <a:cubicBezTo>
                          <a:pt x="3831" y="463"/>
                          <a:pt x="3849" y="403"/>
                          <a:pt x="3891" y="366"/>
                        </a:cubicBezTo>
                        <a:cubicBezTo>
                          <a:pt x="3909" y="347"/>
                          <a:pt x="3928" y="306"/>
                          <a:pt x="3928" y="306"/>
                        </a:cubicBezTo>
                        <a:lnTo>
                          <a:pt x="3965" y="306"/>
                        </a:lnTo>
                        <a:cubicBezTo>
                          <a:pt x="3965" y="306"/>
                          <a:pt x="3983" y="287"/>
                          <a:pt x="4006" y="287"/>
                        </a:cubicBezTo>
                        <a:cubicBezTo>
                          <a:pt x="4062" y="287"/>
                          <a:pt x="4122" y="269"/>
                          <a:pt x="4177" y="250"/>
                        </a:cubicBezTo>
                        <a:cubicBezTo>
                          <a:pt x="4330" y="232"/>
                          <a:pt x="4505" y="190"/>
                          <a:pt x="4700" y="153"/>
                        </a:cubicBezTo>
                        <a:cubicBezTo>
                          <a:pt x="4870" y="135"/>
                          <a:pt x="5065" y="116"/>
                          <a:pt x="5199" y="98"/>
                        </a:cubicBezTo>
                        <a:close/>
                        <a:moveTo>
                          <a:pt x="5199" y="1"/>
                        </a:moveTo>
                        <a:cubicBezTo>
                          <a:pt x="5046" y="19"/>
                          <a:pt x="4852" y="38"/>
                          <a:pt x="4676" y="56"/>
                        </a:cubicBezTo>
                        <a:cubicBezTo>
                          <a:pt x="4487" y="98"/>
                          <a:pt x="4311" y="135"/>
                          <a:pt x="4159" y="153"/>
                        </a:cubicBezTo>
                        <a:cubicBezTo>
                          <a:pt x="4099" y="172"/>
                          <a:pt x="4025" y="172"/>
                          <a:pt x="3983" y="190"/>
                        </a:cubicBezTo>
                        <a:cubicBezTo>
                          <a:pt x="3965" y="190"/>
                          <a:pt x="3946" y="213"/>
                          <a:pt x="3928" y="213"/>
                        </a:cubicBezTo>
                        <a:cubicBezTo>
                          <a:pt x="3909" y="213"/>
                          <a:pt x="3909" y="213"/>
                          <a:pt x="3891" y="232"/>
                        </a:cubicBezTo>
                        <a:cubicBezTo>
                          <a:pt x="3849" y="250"/>
                          <a:pt x="3831" y="269"/>
                          <a:pt x="3794" y="306"/>
                        </a:cubicBezTo>
                        <a:cubicBezTo>
                          <a:pt x="3775" y="347"/>
                          <a:pt x="3734" y="403"/>
                          <a:pt x="3715" y="463"/>
                        </a:cubicBezTo>
                        <a:cubicBezTo>
                          <a:pt x="3678" y="500"/>
                          <a:pt x="3660" y="537"/>
                          <a:pt x="3637" y="578"/>
                        </a:cubicBezTo>
                        <a:cubicBezTo>
                          <a:pt x="3618" y="615"/>
                          <a:pt x="3600" y="634"/>
                          <a:pt x="3600" y="652"/>
                        </a:cubicBezTo>
                        <a:lnTo>
                          <a:pt x="3581" y="652"/>
                        </a:lnTo>
                        <a:cubicBezTo>
                          <a:pt x="3544" y="652"/>
                          <a:pt x="3503" y="675"/>
                          <a:pt x="3466" y="675"/>
                        </a:cubicBezTo>
                        <a:cubicBezTo>
                          <a:pt x="3369" y="694"/>
                          <a:pt x="3253" y="694"/>
                          <a:pt x="3138" y="712"/>
                        </a:cubicBezTo>
                        <a:cubicBezTo>
                          <a:pt x="2907" y="731"/>
                          <a:pt x="2657" y="749"/>
                          <a:pt x="2657" y="749"/>
                        </a:cubicBezTo>
                        <a:cubicBezTo>
                          <a:pt x="2657" y="749"/>
                          <a:pt x="1368" y="749"/>
                          <a:pt x="772" y="865"/>
                        </a:cubicBezTo>
                        <a:cubicBezTo>
                          <a:pt x="462" y="906"/>
                          <a:pt x="268" y="1022"/>
                          <a:pt x="153" y="1156"/>
                        </a:cubicBezTo>
                        <a:cubicBezTo>
                          <a:pt x="37" y="1290"/>
                          <a:pt x="0" y="1442"/>
                          <a:pt x="19" y="1618"/>
                        </a:cubicBezTo>
                        <a:cubicBezTo>
                          <a:pt x="19" y="1789"/>
                          <a:pt x="97" y="2001"/>
                          <a:pt x="194" y="2177"/>
                        </a:cubicBezTo>
                        <a:cubicBezTo>
                          <a:pt x="287" y="2366"/>
                          <a:pt x="425" y="2524"/>
                          <a:pt x="541" y="2579"/>
                        </a:cubicBezTo>
                        <a:cubicBezTo>
                          <a:pt x="615" y="2598"/>
                          <a:pt x="730" y="2616"/>
                          <a:pt x="888" y="2639"/>
                        </a:cubicBezTo>
                        <a:cubicBezTo>
                          <a:pt x="1040" y="2658"/>
                          <a:pt x="1253" y="2676"/>
                          <a:pt x="1484" y="2676"/>
                        </a:cubicBezTo>
                        <a:cubicBezTo>
                          <a:pt x="1964" y="2676"/>
                          <a:pt x="2542" y="2616"/>
                          <a:pt x="3138" y="2408"/>
                        </a:cubicBezTo>
                        <a:cubicBezTo>
                          <a:pt x="3734" y="2214"/>
                          <a:pt x="4122" y="2117"/>
                          <a:pt x="4427" y="2020"/>
                        </a:cubicBezTo>
                        <a:cubicBezTo>
                          <a:pt x="4736" y="1923"/>
                          <a:pt x="4949" y="1807"/>
                          <a:pt x="5217" y="1618"/>
                        </a:cubicBezTo>
                        <a:cubicBezTo>
                          <a:pt x="5739" y="1193"/>
                          <a:pt x="5970" y="652"/>
                          <a:pt x="5970" y="652"/>
                        </a:cubicBezTo>
                        <a:lnTo>
                          <a:pt x="5989" y="634"/>
                        </a:lnTo>
                        <a:lnTo>
                          <a:pt x="5970" y="615"/>
                        </a:lnTo>
                        <a:cubicBezTo>
                          <a:pt x="5970" y="597"/>
                          <a:pt x="5970" y="597"/>
                          <a:pt x="5947" y="578"/>
                        </a:cubicBezTo>
                        <a:cubicBezTo>
                          <a:pt x="5947" y="560"/>
                          <a:pt x="5929" y="537"/>
                          <a:pt x="5929" y="518"/>
                        </a:cubicBezTo>
                        <a:cubicBezTo>
                          <a:pt x="5892" y="463"/>
                          <a:pt x="5855" y="403"/>
                          <a:pt x="5813" y="347"/>
                        </a:cubicBezTo>
                        <a:cubicBezTo>
                          <a:pt x="5739" y="213"/>
                          <a:pt x="5642" y="75"/>
                          <a:pt x="5527" y="19"/>
                        </a:cubicBezTo>
                        <a:cubicBezTo>
                          <a:pt x="5508" y="1"/>
                          <a:pt x="5448" y="1"/>
                          <a:pt x="539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37;p47">
                    <a:extLst>
                      <a:ext uri="{FF2B5EF4-FFF2-40B4-BE49-F238E27FC236}">
                        <a16:creationId xmlns:a16="http://schemas.microsoft.com/office/drawing/2014/main" id="{62511389-0767-A901-4442-611CFA3DA52F}"/>
                      </a:ext>
                    </a:extLst>
                  </p:cNvPr>
                  <p:cNvSpPr/>
                  <p:nvPr/>
                </p:nvSpPr>
                <p:spPr>
                  <a:xfrm>
                    <a:off x="5265414" y="3989791"/>
                    <a:ext cx="1075922" cy="649246"/>
                  </a:xfrm>
                  <a:custGeom>
                    <a:avLst/>
                    <a:gdLst/>
                    <a:ahLst/>
                    <a:cxnLst/>
                    <a:rect l="l" t="t" r="r" b="b"/>
                    <a:pathLst>
                      <a:path w="6720" h="4055" extrusionOk="0">
                        <a:moveTo>
                          <a:pt x="5939" y="0"/>
                        </a:moveTo>
                        <a:cubicBezTo>
                          <a:pt x="5480" y="0"/>
                          <a:pt x="4165" y="435"/>
                          <a:pt x="3734" y="470"/>
                        </a:cubicBezTo>
                        <a:cubicBezTo>
                          <a:pt x="3272" y="511"/>
                          <a:pt x="1174" y="779"/>
                          <a:pt x="597" y="913"/>
                        </a:cubicBezTo>
                        <a:cubicBezTo>
                          <a:pt x="1" y="1047"/>
                          <a:pt x="1" y="2129"/>
                          <a:pt x="79" y="2665"/>
                        </a:cubicBezTo>
                        <a:cubicBezTo>
                          <a:pt x="153" y="3205"/>
                          <a:pt x="500" y="3820"/>
                          <a:pt x="888" y="3995"/>
                        </a:cubicBezTo>
                        <a:cubicBezTo>
                          <a:pt x="985" y="4039"/>
                          <a:pt x="1220" y="4055"/>
                          <a:pt x="1534" y="4055"/>
                        </a:cubicBezTo>
                        <a:cubicBezTo>
                          <a:pt x="2463" y="4055"/>
                          <a:pt x="4085" y="3912"/>
                          <a:pt x="4889" y="3898"/>
                        </a:cubicBezTo>
                        <a:cubicBezTo>
                          <a:pt x="5971" y="3861"/>
                          <a:pt x="6202" y="3496"/>
                          <a:pt x="6299" y="3284"/>
                        </a:cubicBezTo>
                        <a:cubicBezTo>
                          <a:pt x="6414" y="3071"/>
                          <a:pt x="6622" y="2512"/>
                          <a:pt x="6664" y="2147"/>
                        </a:cubicBezTo>
                        <a:cubicBezTo>
                          <a:pt x="6719" y="1782"/>
                          <a:pt x="6585" y="913"/>
                          <a:pt x="6585" y="913"/>
                        </a:cubicBezTo>
                        <a:cubicBezTo>
                          <a:pt x="6530" y="567"/>
                          <a:pt x="6373" y="105"/>
                          <a:pt x="6026" y="8"/>
                        </a:cubicBezTo>
                        <a:cubicBezTo>
                          <a:pt x="6002" y="3"/>
                          <a:pt x="5973" y="0"/>
                          <a:pt x="59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38;p47">
                    <a:extLst>
                      <a:ext uri="{FF2B5EF4-FFF2-40B4-BE49-F238E27FC236}">
                        <a16:creationId xmlns:a16="http://schemas.microsoft.com/office/drawing/2014/main" id="{F46EE102-630F-1E61-5742-24E23D2957A9}"/>
                      </a:ext>
                    </a:extLst>
                  </p:cNvPr>
                  <p:cNvSpPr/>
                  <p:nvPr/>
                </p:nvSpPr>
                <p:spPr>
                  <a:xfrm>
                    <a:off x="5259490" y="3981785"/>
                    <a:ext cx="1084728" cy="666218"/>
                  </a:xfrm>
                  <a:custGeom>
                    <a:avLst/>
                    <a:gdLst/>
                    <a:ahLst/>
                    <a:cxnLst/>
                    <a:rect l="l" t="t" r="r" b="b"/>
                    <a:pathLst>
                      <a:path w="6775" h="4161" extrusionOk="0">
                        <a:moveTo>
                          <a:pt x="5921" y="106"/>
                        </a:moveTo>
                        <a:cubicBezTo>
                          <a:pt x="5978" y="106"/>
                          <a:pt x="6022" y="110"/>
                          <a:pt x="6045" y="118"/>
                        </a:cubicBezTo>
                        <a:cubicBezTo>
                          <a:pt x="6197" y="155"/>
                          <a:pt x="6313" y="270"/>
                          <a:pt x="6410" y="446"/>
                        </a:cubicBezTo>
                        <a:cubicBezTo>
                          <a:pt x="6488" y="617"/>
                          <a:pt x="6544" y="811"/>
                          <a:pt x="6585" y="982"/>
                        </a:cubicBezTo>
                        <a:cubicBezTo>
                          <a:pt x="6585" y="982"/>
                          <a:pt x="6604" y="1194"/>
                          <a:pt x="6641" y="1444"/>
                        </a:cubicBezTo>
                        <a:cubicBezTo>
                          <a:pt x="6659" y="1717"/>
                          <a:pt x="6682" y="2003"/>
                          <a:pt x="6659" y="2179"/>
                        </a:cubicBezTo>
                        <a:cubicBezTo>
                          <a:pt x="6604" y="2544"/>
                          <a:pt x="6391" y="3103"/>
                          <a:pt x="6294" y="3292"/>
                        </a:cubicBezTo>
                        <a:cubicBezTo>
                          <a:pt x="6239" y="3408"/>
                          <a:pt x="6160" y="3546"/>
                          <a:pt x="5966" y="3662"/>
                        </a:cubicBezTo>
                        <a:cubicBezTo>
                          <a:pt x="5777" y="3777"/>
                          <a:pt x="5449" y="3870"/>
                          <a:pt x="4926" y="3893"/>
                        </a:cubicBezTo>
                        <a:cubicBezTo>
                          <a:pt x="4390" y="3893"/>
                          <a:pt x="3485" y="3967"/>
                          <a:pt x="2676" y="4008"/>
                        </a:cubicBezTo>
                        <a:cubicBezTo>
                          <a:pt x="2251" y="4027"/>
                          <a:pt x="1868" y="4045"/>
                          <a:pt x="1558" y="4045"/>
                        </a:cubicBezTo>
                        <a:lnTo>
                          <a:pt x="1174" y="4045"/>
                        </a:lnTo>
                        <a:cubicBezTo>
                          <a:pt x="1059" y="4027"/>
                          <a:pt x="980" y="4008"/>
                          <a:pt x="943" y="3985"/>
                        </a:cubicBezTo>
                        <a:cubicBezTo>
                          <a:pt x="768" y="3911"/>
                          <a:pt x="578" y="3736"/>
                          <a:pt x="444" y="3486"/>
                        </a:cubicBezTo>
                        <a:cubicBezTo>
                          <a:pt x="306" y="3255"/>
                          <a:pt x="190" y="2969"/>
                          <a:pt x="153" y="2715"/>
                        </a:cubicBezTo>
                        <a:cubicBezTo>
                          <a:pt x="116" y="2447"/>
                          <a:pt x="98" y="2045"/>
                          <a:pt x="172" y="1698"/>
                        </a:cubicBezTo>
                        <a:cubicBezTo>
                          <a:pt x="190" y="1522"/>
                          <a:pt x="250" y="1370"/>
                          <a:pt x="329" y="1236"/>
                        </a:cubicBezTo>
                        <a:cubicBezTo>
                          <a:pt x="403" y="1120"/>
                          <a:pt x="500" y="1042"/>
                          <a:pt x="634" y="1005"/>
                        </a:cubicBezTo>
                        <a:cubicBezTo>
                          <a:pt x="1211" y="866"/>
                          <a:pt x="3309" y="617"/>
                          <a:pt x="3771" y="561"/>
                        </a:cubicBezTo>
                        <a:cubicBezTo>
                          <a:pt x="4025" y="543"/>
                          <a:pt x="4506" y="404"/>
                          <a:pt x="4968" y="289"/>
                        </a:cubicBezTo>
                        <a:cubicBezTo>
                          <a:pt x="5199" y="233"/>
                          <a:pt x="5430" y="173"/>
                          <a:pt x="5619" y="136"/>
                        </a:cubicBezTo>
                        <a:cubicBezTo>
                          <a:pt x="5733" y="115"/>
                          <a:pt x="5841" y="106"/>
                          <a:pt x="5921" y="106"/>
                        </a:cubicBezTo>
                        <a:close/>
                        <a:moveTo>
                          <a:pt x="5928" y="1"/>
                        </a:moveTo>
                        <a:cubicBezTo>
                          <a:pt x="5843" y="1"/>
                          <a:pt x="5739" y="16"/>
                          <a:pt x="5619" y="39"/>
                        </a:cubicBezTo>
                        <a:cubicBezTo>
                          <a:pt x="5412" y="81"/>
                          <a:pt x="5181" y="136"/>
                          <a:pt x="4950" y="196"/>
                        </a:cubicBezTo>
                        <a:cubicBezTo>
                          <a:pt x="4464" y="312"/>
                          <a:pt x="3984" y="446"/>
                          <a:pt x="3771" y="464"/>
                        </a:cubicBezTo>
                        <a:cubicBezTo>
                          <a:pt x="3291" y="520"/>
                          <a:pt x="1211" y="774"/>
                          <a:pt x="615" y="908"/>
                        </a:cubicBezTo>
                        <a:cubicBezTo>
                          <a:pt x="463" y="945"/>
                          <a:pt x="329" y="1042"/>
                          <a:pt x="250" y="1176"/>
                        </a:cubicBezTo>
                        <a:cubicBezTo>
                          <a:pt x="153" y="1328"/>
                          <a:pt x="98" y="1504"/>
                          <a:pt x="75" y="1675"/>
                        </a:cubicBezTo>
                        <a:cubicBezTo>
                          <a:pt x="1" y="2045"/>
                          <a:pt x="19" y="2447"/>
                          <a:pt x="56" y="2738"/>
                        </a:cubicBezTo>
                        <a:cubicBezTo>
                          <a:pt x="98" y="3006"/>
                          <a:pt x="213" y="3292"/>
                          <a:pt x="366" y="3546"/>
                        </a:cubicBezTo>
                        <a:cubicBezTo>
                          <a:pt x="500" y="3796"/>
                          <a:pt x="694" y="3985"/>
                          <a:pt x="907" y="4082"/>
                        </a:cubicBezTo>
                        <a:cubicBezTo>
                          <a:pt x="962" y="4124"/>
                          <a:pt x="1059" y="4124"/>
                          <a:pt x="1156" y="4142"/>
                        </a:cubicBezTo>
                        <a:cubicBezTo>
                          <a:pt x="1272" y="4142"/>
                          <a:pt x="1406" y="4161"/>
                          <a:pt x="1558" y="4161"/>
                        </a:cubicBezTo>
                        <a:cubicBezTo>
                          <a:pt x="1868" y="4161"/>
                          <a:pt x="2270" y="4142"/>
                          <a:pt x="2676" y="4124"/>
                        </a:cubicBezTo>
                        <a:cubicBezTo>
                          <a:pt x="3485" y="4064"/>
                          <a:pt x="4390" y="4008"/>
                          <a:pt x="4926" y="3985"/>
                        </a:cubicBezTo>
                        <a:cubicBezTo>
                          <a:pt x="5467" y="3985"/>
                          <a:pt x="5814" y="3870"/>
                          <a:pt x="6026" y="3736"/>
                        </a:cubicBezTo>
                        <a:cubicBezTo>
                          <a:pt x="6239" y="3620"/>
                          <a:pt x="6336" y="3449"/>
                          <a:pt x="6391" y="3352"/>
                        </a:cubicBezTo>
                        <a:cubicBezTo>
                          <a:pt x="6488" y="3121"/>
                          <a:pt x="6701" y="2581"/>
                          <a:pt x="6756" y="2197"/>
                        </a:cubicBezTo>
                        <a:cubicBezTo>
                          <a:pt x="6775" y="2003"/>
                          <a:pt x="6756" y="1698"/>
                          <a:pt x="6738" y="1444"/>
                        </a:cubicBezTo>
                        <a:cubicBezTo>
                          <a:pt x="6701" y="1176"/>
                          <a:pt x="6682" y="963"/>
                          <a:pt x="6682" y="963"/>
                        </a:cubicBezTo>
                        <a:cubicBezTo>
                          <a:pt x="6641" y="792"/>
                          <a:pt x="6585" y="580"/>
                          <a:pt x="6488" y="404"/>
                        </a:cubicBezTo>
                        <a:cubicBezTo>
                          <a:pt x="6391" y="215"/>
                          <a:pt x="6257" y="58"/>
                          <a:pt x="6063" y="21"/>
                        </a:cubicBezTo>
                        <a:cubicBezTo>
                          <a:pt x="6026" y="7"/>
                          <a:pt x="5981" y="1"/>
                          <a:pt x="59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39;p47">
                    <a:extLst>
                      <a:ext uri="{FF2B5EF4-FFF2-40B4-BE49-F238E27FC236}">
                        <a16:creationId xmlns:a16="http://schemas.microsoft.com/office/drawing/2014/main" id="{6040DD5C-67FF-904E-69CD-15ECBFE418BB}"/>
                      </a:ext>
                    </a:extLst>
                  </p:cNvPr>
                  <p:cNvSpPr/>
                  <p:nvPr/>
                </p:nvSpPr>
                <p:spPr>
                  <a:xfrm>
                    <a:off x="5407430" y="4219547"/>
                    <a:ext cx="922059" cy="427334"/>
                  </a:xfrm>
                  <a:custGeom>
                    <a:avLst/>
                    <a:gdLst/>
                    <a:ahLst/>
                    <a:cxnLst/>
                    <a:rect l="l" t="t" r="r" b="b"/>
                    <a:pathLst>
                      <a:path w="5759" h="2669" extrusionOk="0">
                        <a:moveTo>
                          <a:pt x="4871" y="0"/>
                        </a:moveTo>
                        <a:cubicBezTo>
                          <a:pt x="4494" y="201"/>
                          <a:pt x="4032" y="230"/>
                          <a:pt x="3510" y="230"/>
                        </a:cubicBezTo>
                        <a:cubicBezTo>
                          <a:pt x="3300" y="230"/>
                          <a:pt x="3079" y="226"/>
                          <a:pt x="2851" y="226"/>
                        </a:cubicBezTo>
                        <a:cubicBezTo>
                          <a:pt x="2513" y="226"/>
                          <a:pt x="2157" y="236"/>
                          <a:pt x="1789" y="287"/>
                        </a:cubicBezTo>
                        <a:cubicBezTo>
                          <a:pt x="560" y="481"/>
                          <a:pt x="1" y="1114"/>
                          <a:pt x="306" y="1983"/>
                        </a:cubicBezTo>
                        <a:cubicBezTo>
                          <a:pt x="515" y="2565"/>
                          <a:pt x="995" y="2669"/>
                          <a:pt x="1451" y="2669"/>
                        </a:cubicBezTo>
                        <a:cubicBezTo>
                          <a:pt x="1671" y="2669"/>
                          <a:pt x="1886" y="2645"/>
                          <a:pt x="2062" y="2639"/>
                        </a:cubicBezTo>
                        <a:cubicBezTo>
                          <a:pt x="2579" y="2639"/>
                          <a:pt x="4603" y="2597"/>
                          <a:pt x="5181" y="2251"/>
                        </a:cubicBezTo>
                        <a:cubicBezTo>
                          <a:pt x="5758" y="1886"/>
                          <a:pt x="5661" y="1849"/>
                          <a:pt x="5486" y="1174"/>
                        </a:cubicBezTo>
                        <a:cubicBezTo>
                          <a:pt x="5315" y="518"/>
                          <a:pt x="4871" y="0"/>
                          <a:pt x="4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40;p47">
                    <a:extLst>
                      <a:ext uri="{FF2B5EF4-FFF2-40B4-BE49-F238E27FC236}">
                        <a16:creationId xmlns:a16="http://schemas.microsoft.com/office/drawing/2014/main" id="{0AF309FD-707C-D926-FD02-3F524DAAF836}"/>
                      </a:ext>
                    </a:extLst>
                  </p:cNvPr>
                  <p:cNvSpPr/>
                  <p:nvPr/>
                </p:nvSpPr>
                <p:spPr>
                  <a:xfrm>
                    <a:off x="5423121" y="4209941"/>
                    <a:ext cx="896762" cy="445266"/>
                  </a:xfrm>
                  <a:custGeom>
                    <a:avLst/>
                    <a:gdLst/>
                    <a:ahLst/>
                    <a:cxnLst/>
                    <a:rect l="l" t="t" r="r" b="b"/>
                    <a:pathLst>
                      <a:path w="5601" h="2781" extrusionOk="0">
                        <a:moveTo>
                          <a:pt x="4755" y="116"/>
                        </a:moveTo>
                        <a:cubicBezTo>
                          <a:pt x="4773" y="158"/>
                          <a:pt x="5175" y="638"/>
                          <a:pt x="5351" y="1253"/>
                        </a:cubicBezTo>
                        <a:cubicBezTo>
                          <a:pt x="5429" y="1581"/>
                          <a:pt x="5485" y="1752"/>
                          <a:pt x="5466" y="1867"/>
                        </a:cubicBezTo>
                        <a:cubicBezTo>
                          <a:pt x="5466" y="1927"/>
                          <a:pt x="5429" y="1983"/>
                          <a:pt x="5369" y="2043"/>
                        </a:cubicBezTo>
                        <a:cubicBezTo>
                          <a:pt x="5291" y="2098"/>
                          <a:pt x="5198" y="2177"/>
                          <a:pt x="5060" y="2255"/>
                        </a:cubicBezTo>
                        <a:cubicBezTo>
                          <a:pt x="4792" y="2426"/>
                          <a:pt x="4135" y="2523"/>
                          <a:pt x="3502" y="2583"/>
                        </a:cubicBezTo>
                        <a:cubicBezTo>
                          <a:pt x="2846" y="2639"/>
                          <a:pt x="2213" y="2639"/>
                          <a:pt x="1964" y="2639"/>
                        </a:cubicBezTo>
                        <a:cubicBezTo>
                          <a:pt x="1786" y="2650"/>
                          <a:pt x="1586" y="2670"/>
                          <a:pt x="1384" y="2670"/>
                        </a:cubicBezTo>
                        <a:cubicBezTo>
                          <a:pt x="1255" y="2670"/>
                          <a:pt x="1125" y="2662"/>
                          <a:pt x="998" y="2639"/>
                        </a:cubicBezTo>
                        <a:cubicBezTo>
                          <a:pt x="693" y="2602"/>
                          <a:pt x="402" y="2445"/>
                          <a:pt x="250" y="2024"/>
                        </a:cubicBezTo>
                        <a:cubicBezTo>
                          <a:pt x="116" y="1599"/>
                          <a:pt x="171" y="1253"/>
                          <a:pt x="402" y="985"/>
                        </a:cubicBezTo>
                        <a:cubicBezTo>
                          <a:pt x="652" y="694"/>
                          <a:pt x="1095" y="504"/>
                          <a:pt x="1691" y="407"/>
                        </a:cubicBezTo>
                        <a:cubicBezTo>
                          <a:pt x="2043" y="352"/>
                          <a:pt x="2381" y="340"/>
                          <a:pt x="2702" y="340"/>
                        </a:cubicBezTo>
                        <a:cubicBezTo>
                          <a:pt x="2947" y="340"/>
                          <a:pt x="3182" y="347"/>
                          <a:pt x="3405" y="347"/>
                        </a:cubicBezTo>
                        <a:cubicBezTo>
                          <a:pt x="3928" y="347"/>
                          <a:pt x="4366" y="310"/>
                          <a:pt x="4755" y="116"/>
                        </a:cubicBezTo>
                        <a:close/>
                        <a:moveTo>
                          <a:pt x="4773" y="0"/>
                        </a:moveTo>
                        <a:lnTo>
                          <a:pt x="4755" y="19"/>
                        </a:lnTo>
                        <a:cubicBezTo>
                          <a:pt x="4390" y="213"/>
                          <a:pt x="3928" y="231"/>
                          <a:pt x="3405" y="231"/>
                        </a:cubicBezTo>
                        <a:cubicBezTo>
                          <a:pt x="3263" y="231"/>
                          <a:pt x="3115" y="230"/>
                          <a:pt x="2964" y="230"/>
                        </a:cubicBezTo>
                        <a:cubicBezTo>
                          <a:pt x="2566" y="230"/>
                          <a:pt x="2140" y="240"/>
                          <a:pt x="1691" y="310"/>
                        </a:cubicBezTo>
                        <a:cubicBezTo>
                          <a:pt x="1058" y="407"/>
                          <a:pt x="596" y="620"/>
                          <a:pt x="347" y="906"/>
                        </a:cubicBezTo>
                        <a:cubicBezTo>
                          <a:pt x="74" y="1216"/>
                          <a:pt x="0" y="1618"/>
                          <a:pt x="171" y="2061"/>
                        </a:cubicBezTo>
                        <a:cubicBezTo>
                          <a:pt x="323" y="2505"/>
                          <a:pt x="652" y="2676"/>
                          <a:pt x="998" y="2754"/>
                        </a:cubicBezTo>
                        <a:cubicBezTo>
                          <a:pt x="1107" y="2774"/>
                          <a:pt x="1221" y="2781"/>
                          <a:pt x="1334" y="2781"/>
                        </a:cubicBezTo>
                        <a:cubicBezTo>
                          <a:pt x="1559" y="2781"/>
                          <a:pt x="1782" y="2754"/>
                          <a:pt x="1964" y="2754"/>
                        </a:cubicBezTo>
                        <a:cubicBezTo>
                          <a:pt x="2213" y="2736"/>
                          <a:pt x="2865" y="2736"/>
                          <a:pt x="3502" y="2676"/>
                        </a:cubicBezTo>
                        <a:cubicBezTo>
                          <a:pt x="4159" y="2620"/>
                          <a:pt x="4792" y="2542"/>
                          <a:pt x="5120" y="2352"/>
                        </a:cubicBezTo>
                        <a:cubicBezTo>
                          <a:pt x="5254" y="2255"/>
                          <a:pt x="5351" y="2177"/>
                          <a:pt x="5429" y="2121"/>
                        </a:cubicBezTo>
                        <a:cubicBezTo>
                          <a:pt x="5503" y="2043"/>
                          <a:pt x="5563" y="1983"/>
                          <a:pt x="5563" y="1890"/>
                        </a:cubicBezTo>
                        <a:cubicBezTo>
                          <a:pt x="5600" y="1733"/>
                          <a:pt x="5522" y="1562"/>
                          <a:pt x="5448" y="1234"/>
                        </a:cubicBezTo>
                        <a:cubicBezTo>
                          <a:pt x="5272" y="560"/>
                          <a:pt x="4810" y="42"/>
                          <a:pt x="4810" y="42"/>
                        </a:cubicBezTo>
                        <a:lnTo>
                          <a:pt x="477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41;p47">
                    <a:extLst>
                      <a:ext uri="{FF2B5EF4-FFF2-40B4-BE49-F238E27FC236}">
                        <a16:creationId xmlns:a16="http://schemas.microsoft.com/office/drawing/2014/main" id="{A7E6D318-673A-A505-7597-913AB906915A}"/>
                      </a:ext>
                    </a:extLst>
                  </p:cNvPr>
                  <p:cNvSpPr/>
                  <p:nvPr/>
                </p:nvSpPr>
                <p:spPr>
                  <a:xfrm>
                    <a:off x="6085169" y="4108271"/>
                    <a:ext cx="459509" cy="453592"/>
                  </a:xfrm>
                  <a:custGeom>
                    <a:avLst/>
                    <a:gdLst/>
                    <a:ahLst/>
                    <a:cxnLst/>
                    <a:rect l="l" t="t" r="r" b="b"/>
                    <a:pathLst>
                      <a:path w="2870" h="2833" extrusionOk="0">
                        <a:moveTo>
                          <a:pt x="1615" y="0"/>
                        </a:moveTo>
                        <a:cubicBezTo>
                          <a:pt x="1450" y="0"/>
                          <a:pt x="1070" y="25"/>
                          <a:pt x="851" y="233"/>
                        </a:cubicBezTo>
                        <a:cubicBezTo>
                          <a:pt x="560" y="483"/>
                          <a:pt x="116" y="829"/>
                          <a:pt x="60" y="1675"/>
                        </a:cubicBezTo>
                        <a:cubicBezTo>
                          <a:pt x="0" y="2525"/>
                          <a:pt x="389" y="2830"/>
                          <a:pt x="389" y="2830"/>
                        </a:cubicBezTo>
                        <a:cubicBezTo>
                          <a:pt x="389" y="2830"/>
                          <a:pt x="433" y="2833"/>
                          <a:pt x="513" y="2833"/>
                        </a:cubicBezTo>
                        <a:cubicBezTo>
                          <a:pt x="881" y="2833"/>
                          <a:pt x="1999" y="2779"/>
                          <a:pt x="2870" y="2179"/>
                        </a:cubicBezTo>
                        <a:lnTo>
                          <a:pt x="1696" y="2"/>
                        </a:lnTo>
                        <a:cubicBezTo>
                          <a:pt x="1696" y="2"/>
                          <a:pt x="1666" y="0"/>
                          <a:pt x="1615"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42;p47">
                    <a:extLst>
                      <a:ext uri="{FF2B5EF4-FFF2-40B4-BE49-F238E27FC236}">
                        <a16:creationId xmlns:a16="http://schemas.microsoft.com/office/drawing/2014/main" id="{34EB8128-26E5-C545-DA59-4EEA3EDCF320}"/>
                      </a:ext>
                    </a:extLst>
                  </p:cNvPr>
                  <p:cNvSpPr/>
                  <p:nvPr/>
                </p:nvSpPr>
                <p:spPr>
                  <a:xfrm>
                    <a:off x="6082127" y="4098985"/>
                    <a:ext cx="475199" cy="469763"/>
                  </a:xfrm>
                  <a:custGeom>
                    <a:avLst/>
                    <a:gdLst/>
                    <a:ahLst/>
                    <a:cxnLst/>
                    <a:rect l="l" t="t" r="r" b="b"/>
                    <a:pathLst>
                      <a:path w="2968" h="2934" extrusionOk="0">
                        <a:moveTo>
                          <a:pt x="1697" y="97"/>
                        </a:moveTo>
                        <a:lnTo>
                          <a:pt x="2833" y="2214"/>
                        </a:lnTo>
                        <a:cubicBezTo>
                          <a:pt x="1941" y="2793"/>
                          <a:pt x="833" y="2834"/>
                          <a:pt x="515" y="2834"/>
                        </a:cubicBezTo>
                        <a:cubicBezTo>
                          <a:pt x="462" y="2834"/>
                          <a:pt x="431" y="2833"/>
                          <a:pt x="426" y="2833"/>
                        </a:cubicBezTo>
                        <a:cubicBezTo>
                          <a:pt x="426" y="2833"/>
                          <a:pt x="347" y="2773"/>
                          <a:pt x="274" y="2602"/>
                        </a:cubicBezTo>
                        <a:cubicBezTo>
                          <a:pt x="177" y="2426"/>
                          <a:pt x="98" y="2140"/>
                          <a:pt x="116" y="1733"/>
                        </a:cubicBezTo>
                        <a:cubicBezTo>
                          <a:pt x="195" y="906"/>
                          <a:pt x="597" y="578"/>
                          <a:pt x="907" y="328"/>
                        </a:cubicBezTo>
                        <a:cubicBezTo>
                          <a:pt x="1041" y="194"/>
                          <a:pt x="1235" y="134"/>
                          <a:pt x="1406" y="116"/>
                        </a:cubicBezTo>
                        <a:cubicBezTo>
                          <a:pt x="1563" y="97"/>
                          <a:pt x="1660" y="97"/>
                          <a:pt x="1697" y="97"/>
                        </a:cubicBezTo>
                        <a:close/>
                        <a:moveTo>
                          <a:pt x="1715" y="0"/>
                        </a:moveTo>
                        <a:cubicBezTo>
                          <a:pt x="1715" y="0"/>
                          <a:pt x="1581" y="0"/>
                          <a:pt x="1387" y="19"/>
                        </a:cubicBezTo>
                        <a:cubicBezTo>
                          <a:pt x="1216" y="42"/>
                          <a:pt x="1004" y="97"/>
                          <a:pt x="828" y="250"/>
                        </a:cubicBezTo>
                        <a:cubicBezTo>
                          <a:pt x="542" y="504"/>
                          <a:pt x="98" y="869"/>
                          <a:pt x="19" y="1715"/>
                        </a:cubicBezTo>
                        <a:cubicBezTo>
                          <a:pt x="1" y="2158"/>
                          <a:pt x="79" y="2445"/>
                          <a:pt x="177" y="2639"/>
                        </a:cubicBezTo>
                        <a:cubicBezTo>
                          <a:pt x="274" y="2833"/>
                          <a:pt x="366" y="2930"/>
                          <a:pt x="366" y="2930"/>
                        </a:cubicBezTo>
                        <a:lnTo>
                          <a:pt x="408" y="2930"/>
                        </a:lnTo>
                        <a:cubicBezTo>
                          <a:pt x="408" y="2930"/>
                          <a:pt x="464" y="2933"/>
                          <a:pt x="563" y="2933"/>
                        </a:cubicBezTo>
                        <a:cubicBezTo>
                          <a:pt x="964" y="2933"/>
                          <a:pt x="2063" y="2874"/>
                          <a:pt x="2930" y="2274"/>
                        </a:cubicBezTo>
                        <a:lnTo>
                          <a:pt x="2967" y="2255"/>
                        </a:lnTo>
                        <a:lnTo>
                          <a:pt x="2930" y="2214"/>
                        </a:lnTo>
                        <a:lnTo>
                          <a:pt x="175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43;p47">
                    <a:extLst>
                      <a:ext uri="{FF2B5EF4-FFF2-40B4-BE49-F238E27FC236}">
                        <a16:creationId xmlns:a16="http://schemas.microsoft.com/office/drawing/2014/main" id="{487D3537-8471-D36B-6F49-00E31CDFCF04}"/>
                      </a:ext>
                    </a:extLst>
                  </p:cNvPr>
                  <p:cNvSpPr/>
                  <p:nvPr/>
                </p:nvSpPr>
                <p:spPr>
                  <a:xfrm>
                    <a:off x="6199807" y="3146497"/>
                    <a:ext cx="1729001" cy="1538497"/>
                  </a:xfrm>
                  <a:custGeom>
                    <a:avLst/>
                    <a:gdLst/>
                    <a:ahLst/>
                    <a:cxnLst/>
                    <a:rect l="l" t="t" r="r" b="b"/>
                    <a:pathLst>
                      <a:path w="10799" h="9609" extrusionOk="0">
                        <a:moveTo>
                          <a:pt x="8902" y="0"/>
                        </a:moveTo>
                        <a:cubicBezTo>
                          <a:pt x="8680" y="0"/>
                          <a:pt x="8439" y="49"/>
                          <a:pt x="8179" y="155"/>
                        </a:cubicBezTo>
                        <a:cubicBezTo>
                          <a:pt x="6908" y="677"/>
                          <a:pt x="209" y="4526"/>
                          <a:pt x="209" y="4526"/>
                        </a:cubicBezTo>
                        <a:cubicBezTo>
                          <a:pt x="56" y="4563"/>
                          <a:pt x="1" y="5238"/>
                          <a:pt x="883" y="7146"/>
                        </a:cubicBezTo>
                        <a:cubicBezTo>
                          <a:pt x="1789" y="9068"/>
                          <a:pt x="3096" y="9609"/>
                          <a:pt x="3096" y="9609"/>
                        </a:cubicBezTo>
                        <a:cubicBezTo>
                          <a:pt x="3096" y="9609"/>
                          <a:pt x="9796" y="4235"/>
                          <a:pt x="10124" y="3912"/>
                        </a:cubicBezTo>
                        <a:cubicBezTo>
                          <a:pt x="10434" y="3565"/>
                          <a:pt x="10799" y="2964"/>
                          <a:pt x="10549" y="1735"/>
                        </a:cubicBezTo>
                        <a:cubicBezTo>
                          <a:pt x="10336" y="739"/>
                          <a:pt x="9766" y="0"/>
                          <a:pt x="89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44;p47">
                    <a:extLst>
                      <a:ext uri="{FF2B5EF4-FFF2-40B4-BE49-F238E27FC236}">
                        <a16:creationId xmlns:a16="http://schemas.microsoft.com/office/drawing/2014/main" id="{B021B3BC-E80C-7D33-ABCE-1618E35E0F52}"/>
                      </a:ext>
                    </a:extLst>
                  </p:cNvPr>
                  <p:cNvSpPr/>
                  <p:nvPr/>
                </p:nvSpPr>
                <p:spPr>
                  <a:xfrm>
                    <a:off x="6208773" y="3139452"/>
                    <a:ext cx="1729641" cy="1554508"/>
                  </a:xfrm>
                  <a:custGeom>
                    <a:avLst/>
                    <a:gdLst/>
                    <a:ahLst/>
                    <a:cxnLst/>
                    <a:rect l="l" t="t" r="r" b="b"/>
                    <a:pathLst>
                      <a:path w="10803" h="9709" extrusionOk="0">
                        <a:moveTo>
                          <a:pt x="8872" y="98"/>
                        </a:moveTo>
                        <a:cubicBezTo>
                          <a:pt x="8913" y="98"/>
                          <a:pt x="8953" y="99"/>
                          <a:pt x="8992" y="102"/>
                        </a:cubicBezTo>
                        <a:cubicBezTo>
                          <a:pt x="9241" y="121"/>
                          <a:pt x="9454" y="218"/>
                          <a:pt x="9648" y="375"/>
                        </a:cubicBezTo>
                        <a:cubicBezTo>
                          <a:pt x="10031" y="661"/>
                          <a:pt x="10299" y="1183"/>
                          <a:pt x="10433" y="1779"/>
                        </a:cubicBezTo>
                        <a:cubicBezTo>
                          <a:pt x="10706" y="3008"/>
                          <a:pt x="10341" y="3586"/>
                          <a:pt x="10031" y="3914"/>
                        </a:cubicBezTo>
                        <a:cubicBezTo>
                          <a:pt x="9994" y="3956"/>
                          <a:pt x="9856" y="4071"/>
                          <a:pt x="9648" y="4261"/>
                        </a:cubicBezTo>
                        <a:cubicBezTo>
                          <a:pt x="9435" y="4436"/>
                          <a:pt x="9144" y="4667"/>
                          <a:pt x="8798" y="4935"/>
                        </a:cubicBezTo>
                        <a:cubicBezTo>
                          <a:pt x="8123" y="5494"/>
                          <a:pt x="7259" y="6206"/>
                          <a:pt x="6413" y="6880"/>
                        </a:cubicBezTo>
                        <a:cubicBezTo>
                          <a:pt x="4699" y="8267"/>
                          <a:pt x="3064" y="9574"/>
                          <a:pt x="3040" y="9593"/>
                        </a:cubicBezTo>
                        <a:cubicBezTo>
                          <a:pt x="3022" y="9593"/>
                          <a:pt x="2735" y="9459"/>
                          <a:pt x="2310" y="9112"/>
                        </a:cubicBezTo>
                        <a:cubicBezTo>
                          <a:pt x="1867" y="8729"/>
                          <a:pt x="1331" y="8133"/>
                          <a:pt x="887" y="7167"/>
                        </a:cubicBezTo>
                        <a:cubicBezTo>
                          <a:pt x="425" y="6224"/>
                          <a:pt x="231" y="5573"/>
                          <a:pt x="153" y="5166"/>
                        </a:cubicBezTo>
                        <a:cubicBezTo>
                          <a:pt x="116" y="4972"/>
                          <a:pt x="97" y="4820"/>
                          <a:pt x="116" y="4741"/>
                        </a:cubicBezTo>
                        <a:cubicBezTo>
                          <a:pt x="116" y="4686"/>
                          <a:pt x="134" y="4667"/>
                          <a:pt x="134" y="4649"/>
                        </a:cubicBezTo>
                        <a:cubicBezTo>
                          <a:pt x="153" y="4626"/>
                          <a:pt x="153" y="4607"/>
                          <a:pt x="153" y="4607"/>
                        </a:cubicBezTo>
                        <a:lnTo>
                          <a:pt x="176" y="4607"/>
                        </a:lnTo>
                        <a:cubicBezTo>
                          <a:pt x="176" y="4607"/>
                          <a:pt x="1848" y="3646"/>
                          <a:pt x="3678" y="2625"/>
                        </a:cubicBezTo>
                        <a:cubicBezTo>
                          <a:pt x="5508" y="1604"/>
                          <a:pt x="7508" y="509"/>
                          <a:pt x="8146" y="259"/>
                        </a:cubicBezTo>
                        <a:cubicBezTo>
                          <a:pt x="8403" y="142"/>
                          <a:pt x="8651" y="98"/>
                          <a:pt x="8872" y="98"/>
                        </a:cubicBezTo>
                        <a:close/>
                        <a:moveTo>
                          <a:pt x="8871" y="1"/>
                        </a:moveTo>
                        <a:cubicBezTo>
                          <a:pt x="8637" y="1"/>
                          <a:pt x="8384" y="48"/>
                          <a:pt x="8105" y="162"/>
                        </a:cubicBezTo>
                        <a:cubicBezTo>
                          <a:pt x="7453" y="430"/>
                          <a:pt x="5466" y="1507"/>
                          <a:pt x="3641" y="2528"/>
                        </a:cubicBezTo>
                        <a:cubicBezTo>
                          <a:pt x="1793" y="3568"/>
                          <a:pt x="116" y="4533"/>
                          <a:pt x="116" y="4533"/>
                        </a:cubicBezTo>
                        <a:lnTo>
                          <a:pt x="134" y="4510"/>
                        </a:lnTo>
                        <a:lnTo>
                          <a:pt x="134" y="4510"/>
                        </a:lnTo>
                        <a:cubicBezTo>
                          <a:pt x="97" y="4533"/>
                          <a:pt x="79" y="4552"/>
                          <a:pt x="60" y="4589"/>
                        </a:cubicBezTo>
                        <a:cubicBezTo>
                          <a:pt x="37" y="4626"/>
                          <a:pt x="19" y="4667"/>
                          <a:pt x="19" y="4723"/>
                        </a:cubicBezTo>
                        <a:cubicBezTo>
                          <a:pt x="0" y="4820"/>
                          <a:pt x="0" y="4972"/>
                          <a:pt x="60" y="5185"/>
                        </a:cubicBezTo>
                        <a:cubicBezTo>
                          <a:pt x="134" y="5610"/>
                          <a:pt x="347" y="6266"/>
                          <a:pt x="790" y="7227"/>
                        </a:cubicBezTo>
                        <a:cubicBezTo>
                          <a:pt x="1234" y="8188"/>
                          <a:pt x="1793" y="8807"/>
                          <a:pt x="2255" y="9191"/>
                        </a:cubicBezTo>
                        <a:cubicBezTo>
                          <a:pt x="2694" y="9556"/>
                          <a:pt x="3022" y="9708"/>
                          <a:pt x="3022" y="9708"/>
                        </a:cubicBezTo>
                        <a:lnTo>
                          <a:pt x="3064" y="9708"/>
                        </a:lnTo>
                        <a:lnTo>
                          <a:pt x="3082" y="9690"/>
                        </a:lnTo>
                        <a:cubicBezTo>
                          <a:pt x="3082" y="9690"/>
                          <a:pt x="4755" y="8345"/>
                          <a:pt x="6469" y="6978"/>
                        </a:cubicBezTo>
                        <a:cubicBezTo>
                          <a:pt x="7314" y="6284"/>
                          <a:pt x="8202" y="5573"/>
                          <a:pt x="8858" y="5032"/>
                        </a:cubicBezTo>
                        <a:cubicBezTo>
                          <a:pt x="9204" y="4741"/>
                          <a:pt x="9491" y="4510"/>
                          <a:pt x="9703" y="4339"/>
                        </a:cubicBezTo>
                        <a:cubicBezTo>
                          <a:pt x="9916" y="4145"/>
                          <a:pt x="10050" y="4030"/>
                          <a:pt x="10110" y="3993"/>
                        </a:cubicBezTo>
                        <a:cubicBezTo>
                          <a:pt x="10415" y="3646"/>
                          <a:pt x="10803" y="3008"/>
                          <a:pt x="10530" y="1761"/>
                        </a:cubicBezTo>
                        <a:cubicBezTo>
                          <a:pt x="10396" y="1142"/>
                          <a:pt x="10128" y="606"/>
                          <a:pt x="9703" y="296"/>
                        </a:cubicBezTo>
                        <a:cubicBezTo>
                          <a:pt x="9509" y="144"/>
                          <a:pt x="9260" y="47"/>
                          <a:pt x="8992" y="5"/>
                        </a:cubicBezTo>
                        <a:cubicBezTo>
                          <a:pt x="8952" y="2"/>
                          <a:pt x="8912" y="1"/>
                          <a:pt x="887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145;p47">
                    <a:extLst>
                      <a:ext uri="{FF2B5EF4-FFF2-40B4-BE49-F238E27FC236}">
                        <a16:creationId xmlns:a16="http://schemas.microsoft.com/office/drawing/2014/main" id="{32A5BC92-AC15-1287-C688-D3DC7700DAD9}"/>
                      </a:ext>
                    </a:extLst>
                  </p:cNvPr>
                  <p:cNvSpPr/>
                  <p:nvPr/>
                </p:nvSpPr>
                <p:spPr>
                  <a:xfrm>
                    <a:off x="7046941" y="2557776"/>
                    <a:ext cx="647475" cy="769809"/>
                  </a:xfrm>
                  <a:custGeom>
                    <a:avLst/>
                    <a:gdLst/>
                    <a:ahLst/>
                    <a:cxnLst/>
                    <a:rect l="l" t="t" r="r" b="b"/>
                    <a:pathLst>
                      <a:path w="4044" h="4808" extrusionOk="0">
                        <a:moveTo>
                          <a:pt x="2751" y="0"/>
                        </a:moveTo>
                        <a:cubicBezTo>
                          <a:pt x="2690" y="0"/>
                          <a:pt x="2639" y="2"/>
                          <a:pt x="2602" y="2"/>
                        </a:cubicBezTo>
                        <a:cubicBezTo>
                          <a:pt x="2103" y="20"/>
                          <a:pt x="1733" y="367"/>
                          <a:pt x="1368" y="695"/>
                        </a:cubicBezTo>
                        <a:cubicBezTo>
                          <a:pt x="906" y="1120"/>
                          <a:pt x="559" y="1466"/>
                          <a:pt x="176" y="1965"/>
                        </a:cubicBezTo>
                        <a:cubicBezTo>
                          <a:pt x="0" y="2136"/>
                          <a:pt x="60" y="2409"/>
                          <a:pt x="157" y="2622"/>
                        </a:cubicBezTo>
                        <a:cubicBezTo>
                          <a:pt x="388" y="3255"/>
                          <a:pt x="716" y="3832"/>
                          <a:pt x="1081" y="4391"/>
                        </a:cubicBezTo>
                        <a:cubicBezTo>
                          <a:pt x="1215" y="4578"/>
                          <a:pt x="1410" y="4807"/>
                          <a:pt x="1665" y="4807"/>
                        </a:cubicBezTo>
                        <a:cubicBezTo>
                          <a:pt x="1700" y="4807"/>
                          <a:pt x="1737" y="4803"/>
                          <a:pt x="1774" y="4793"/>
                        </a:cubicBezTo>
                        <a:cubicBezTo>
                          <a:pt x="1964" y="4701"/>
                          <a:pt x="2079" y="4470"/>
                          <a:pt x="2237" y="4294"/>
                        </a:cubicBezTo>
                        <a:cubicBezTo>
                          <a:pt x="2736" y="3583"/>
                          <a:pt x="3235" y="2871"/>
                          <a:pt x="3641" y="2081"/>
                        </a:cubicBezTo>
                        <a:cubicBezTo>
                          <a:pt x="3835" y="1656"/>
                          <a:pt x="4043" y="1138"/>
                          <a:pt x="3835" y="676"/>
                        </a:cubicBezTo>
                        <a:cubicBezTo>
                          <a:pt x="3738" y="385"/>
                          <a:pt x="3678" y="311"/>
                          <a:pt x="3313" y="80"/>
                        </a:cubicBezTo>
                        <a:cubicBezTo>
                          <a:pt x="3132" y="10"/>
                          <a:pt x="2911" y="0"/>
                          <a:pt x="2751"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146;p47">
                    <a:extLst>
                      <a:ext uri="{FF2B5EF4-FFF2-40B4-BE49-F238E27FC236}">
                        <a16:creationId xmlns:a16="http://schemas.microsoft.com/office/drawing/2014/main" id="{BD4D7D7F-631B-9227-F876-9203CFC9A31F}"/>
                      </a:ext>
                    </a:extLst>
                  </p:cNvPr>
                  <p:cNvSpPr/>
                  <p:nvPr/>
                </p:nvSpPr>
                <p:spPr>
                  <a:xfrm>
                    <a:off x="7046941" y="2579391"/>
                    <a:ext cx="657081" cy="757320"/>
                  </a:xfrm>
                  <a:custGeom>
                    <a:avLst/>
                    <a:gdLst/>
                    <a:ahLst/>
                    <a:cxnLst/>
                    <a:rect l="l" t="t" r="r" b="b"/>
                    <a:pathLst>
                      <a:path w="4104" h="4730" extrusionOk="0">
                        <a:moveTo>
                          <a:pt x="3489" y="1"/>
                        </a:moveTo>
                        <a:cubicBezTo>
                          <a:pt x="3563" y="116"/>
                          <a:pt x="3641" y="232"/>
                          <a:pt x="3641" y="232"/>
                        </a:cubicBezTo>
                        <a:lnTo>
                          <a:pt x="3623" y="232"/>
                        </a:lnTo>
                        <a:lnTo>
                          <a:pt x="3641" y="250"/>
                        </a:lnTo>
                        <a:cubicBezTo>
                          <a:pt x="3697" y="329"/>
                          <a:pt x="3738" y="426"/>
                          <a:pt x="3794" y="560"/>
                        </a:cubicBezTo>
                        <a:cubicBezTo>
                          <a:pt x="3988" y="1003"/>
                          <a:pt x="3794" y="1502"/>
                          <a:pt x="3581" y="1927"/>
                        </a:cubicBezTo>
                        <a:cubicBezTo>
                          <a:pt x="3179" y="2694"/>
                          <a:pt x="2699" y="3429"/>
                          <a:pt x="2176" y="4141"/>
                        </a:cubicBezTo>
                        <a:cubicBezTo>
                          <a:pt x="2042" y="4312"/>
                          <a:pt x="1927" y="4524"/>
                          <a:pt x="1756" y="4621"/>
                        </a:cubicBezTo>
                        <a:cubicBezTo>
                          <a:pt x="1725" y="4625"/>
                          <a:pt x="1696" y="4628"/>
                          <a:pt x="1667" y="4628"/>
                        </a:cubicBezTo>
                        <a:cubicBezTo>
                          <a:pt x="1566" y="4628"/>
                          <a:pt x="1476" y="4600"/>
                          <a:pt x="1386" y="4524"/>
                        </a:cubicBezTo>
                        <a:cubicBezTo>
                          <a:pt x="1294" y="4450"/>
                          <a:pt x="1197" y="4335"/>
                          <a:pt x="1118" y="4238"/>
                        </a:cubicBezTo>
                        <a:cubicBezTo>
                          <a:pt x="753" y="3679"/>
                          <a:pt x="425" y="3083"/>
                          <a:pt x="194" y="2463"/>
                        </a:cubicBezTo>
                        <a:cubicBezTo>
                          <a:pt x="157" y="2371"/>
                          <a:pt x="116" y="2256"/>
                          <a:pt x="116" y="2140"/>
                        </a:cubicBezTo>
                        <a:cubicBezTo>
                          <a:pt x="116" y="2043"/>
                          <a:pt x="139" y="1946"/>
                          <a:pt x="213" y="1867"/>
                        </a:cubicBezTo>
                        <a:lnTo>
                          <a:pt x="213" y="1849"/>
                        </a:lnTo>
                        <a:lnTo>
                          <a:pt x="231" y="1849"/>
                        </a:lnTo>
                        <a:cubicBezTo>
                          <a:pt x="601" y="1368"/>
                          <a:pt x="947" y="1022"/>
                          <a:pt x="1409" y="597"/>
                        </a:cubicBezTo>
                        <a:cubicBezTo>
                          <a:pt x="1525" y="481"/>
                          <a:pt x="1640" y="366"/>
                          <a:pt x="1774" y="269"/>
                        </a:cubicBezTo>
                        <a:cubicBezTo>
                          <a:pt x="1774" y="232"/>
                          <a:pt x="1756" y="213"/>
                          <a:pt x="1696" y="213"/>
                        </a:cubicBezTo>
                        <a:cubicBezTo>
                          <a:pt x="1562" y="310"/>
                          <a:pt x="1446" y="426"/>
                          <a:pt x="1331" y="523"/>
                        </a:cubicBezTo>
                        <a:cubicBezTo>
                          <a:pt x="869" y="943"/>
                          <a:pt x="522" y="1290"/>
                          <a:pt x="157" y="1793"/>
                        </a:cubicBezTo>
                        <a:cubicBezTo>
                          <a:pt x="42" y="1886"/>
                          <a:pt x="0" y="2024"/>
                          <a:pt x="23" y="2140"/>
                        </a:cubicBezTo>
                        <a:cubicBezTo>
                          <a:pt x="23" y="2274"/>
                          <a:pt x="60" y="2390"/>
                          <a:pt x="97" y="2505"/>
                        </a:cubicBezTo>
                        <a:cubicBezTo>
                          <a:pt x="328" y="3138"/>
                          <a:pt x="675" y="3734"/>
                          <a:pt x="1040" y="4293"/>
                        </a:cubicBezTo>
                        <a:cubicBezTo>
                          <a:pt x="1118" y="4409"/>
                          <a:pt x="1215" y="4524"/>
                          <a:pt x="1331" y="4621"/>
                        </a:cubicBezTo>
                        <a:cubicBezTo>
                          <a:pt x="1436" y="4683"/>
                          <a:pt x="1552" y="4730"/>
                          <a:pt x="1673" y="4730"/>
                        </a:cubicBezTo>
                        <a:cubicBezTo>
                          <a:pt x="1706" y="4730"/>
                          <a:pt x="1740" y="4726"/>
                          <a:pt x="1774" y="4718"/>
                        </a:cubicBezTo>
                        <a:lnTo>
                          <a:pt x="1793" y="4718"/>
                        </a:lnTo>
                        <a:cubicBezTo>
                          <a:pt x="2006" y="4603"/>
                          <a:pt x="2121" y="4353"/>
                          <a:pt x="2273" y="4196"/>
                        </a:cubicBezTo>
                        <a:cubicBezTo>
                          <a:pt x="2773" y="3485"/>
                          <a:pt x="3276" y="2755"/>
                          <a:pt x="3678" y="1983"/>
                        </a:cubicBezTo>
                        <a:lnTo>
                          <a:pt x="3678" y="1964"/>
                        </a:lnTo>
                        <a:cubicBezTo>
                          <a:pt x="3891" y="1539"/>
                          <a:pt x="4103" y="1022"/>
                          <a:pt x="3891" y="523"/>
                        </a:cubicBezTo>
                        <a:cubicBezTo>
                          <a:pt x="3835" y="384"/>
                          <a:pt x="3794" y="269"/>
                          <a:pt x="3720" y="195"/>
                        </a:cubicBezTo>
                        <a:cubicBezTo>
                          <a:pt x="3660" y="116"/>
                          <a:pt x="3581" y="61"/>
                          <a:pt x="34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147;p47">
                    <a:extLst>
                      <a:ext uri="{FF2B5EF4-FFF2-40B4-BE49-F238E27FC236}">
                        <a16:creationId xmlns:a16="http://schemas.microsoft.com/office/drawing/2014/main" id="{7F812332-0DA8-889A-7A8C-C04C4C48D638}"/>
                      </a:ext>
                    </a:extLst>
                  </p:cNvPr>
                  <p:cNvSpPr/>
                  <p:nvPr/>
                </p:nvSpPr>
                <p:spPr>
                  <a:xfrm>
                    <a:off x="5212898" y="1090858"/>
                    <a:ext cx="327260" cy="666058"/>
                  </a:xfrm>
                  <a:custGeom>
                    <a:avLst/>
                    <a:gdLst/>
                    <a:ahLst/>
                    <a:cxnLst/>
                    <a:rect l="l" t="t" r="r" b="b"/>
                    <a:pathLst>
                      <a:path w="2044" h="4160" extrusionOk="0">
                        <a:moveTo>
                          <a:pt x="321" y="1"/>
                        </a:moveTo>
                        <a:cubicBezTo>
                          <a:pt x="282" y="1"/>
                          <a:pt x="245" y="7"/>
                          <a:pt x="213" y="20"/>
                        </a:cubicBezTo>
                        <a:cubicBezTo>
                          <a:pt x="42" y="94"/>
                          <a:pt x="1" y="57"/>
                          <a:pt x="98" y="616"/>
                        </a:cubicBezTo>
                        <a:cubicBezTo>
                          <a:pt x="195" y="1175"/>
                          <a:pt x="560" y="2926"/>
                          <a:pt x="560" y="2926"/>
                        </a:cubicBezTo>
                        <a:lnTo>
                          <a:pt x="1775" y="4160"/>
                        </a:lnTo>
                        <a:cubicBezTo>
                          <a:pt x="1775" y="4160"/>
                          <a:pt x="2043" y="3947"/>
                          <a:pt x="1891" y="3467"/>
                        </a:cubicBezTo>
                        <a:cubicBezTo>
                          <a:pt x="1733" y="3004"/>
                          <a:pt x="1100" y="653"/>
                          <a:pt x="943" y="385"/>
                        </a:cubicBezTo>
                        <a:cubicBezTo>
                          <a:pt x="816" y="160"/>
                          <a:pt x="526" y="1"/>
                          <a:pt x="321"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148;p47">
                    <a:extLst>
                      <a:ext uri="{FF2B5EF4-FFF2-40B4-BE49-F238E27FC236}">
                        <a16:creationId xmlns:a16="http://schemas.microsoft.com/office/drawing/2014/main" id="{F6E3BDC4-2590-177F-3433-4DF072974921}"/>
                      </a:ext>
                    </a:extLst>
                  </p:cNvPr>
                  <p:cNvSpPr/>
                  <p:nvPr/>
                </p:nvSpPr>
                <p:spPr>
                  <a:xfrm>
                    <a:off x="5210016" y="1082853"/>
                    <a:ext cx="324218" cy="683029"/>
                  </a:xfrm>
                  <a:custGeom>
                    <a:avLst/>
                    <a:gdLst/>
                    <a:ahLst/>
                    <a:cxnLst/>
                    <a:rect l="l" t="t" r="r" b="b"/>
                    <a:pathLst>
                      <a:path w="2025" h="4266" extrusionOk="0">
                        <a:moveTo>
                          <a:pt x="350" y="106"/>
                        </a:moveTo>
                        <a:cubicBezTo>
                          <a:pt x="422" y="106"/>
                          <a:pt x="509" y="127"/>
                          <a:pt x="596" y="167"/>
                        </a:cubicBezTo>
                        <a:cubicBezTo>
                          <a:pt x="730" y="222"/>
                          <a:pt x="846" y="338"/>
                          <a:pt x="924" y="453"/>
                        </a:cubicBezTo>
                        <a:cubicBezTo>
                          <a:pt x="961" y="513"/>
                          <a:pt x="1021" y="703"/>
                          <a:pt x="1118" y="975"/>
                        </a:cubicBezTo>
                        <a:cubicBezTo>
                          <a:pt x="1192" y="1243"/>
                          <a:pt x="1289" y="1571"/>
                          <a:pt x="1386" y="1918"/>
                        </a:cubicBezTo>
                        <a:cubicBezTo>
                          <a:pt x="1599" y="2592"/>
                          <a:pt x="1793" y="3304"/>
                          <a:pt x="1867" y="3535"/>
                        </a:cubicBezTo>
                        <a:cubicBezTo>
                          <a:pt x="1927" y="3766"/>
                          <a:pt x="1909" y="3919"/>
                          <a:pt x="1849" y="4016"/>
                        </a:cubicBezTo>
                        <a:cubicBezTo>
                          <a:pt x="1830" y="4094"/>
                          <a:pt x="1812" y="4113"/>
                          <a:pt x="1793" y="4131"/>
                        </a:cubicBezTo>
                        <a:lnTo>
                          <a:pt x="638" y="2957"/>
                        </a:lnTo>
                        <a:cubicBezTo>
                          <a:pt x="615" y="2939"/>
                          <a:pt x="250" y="1206"/>
                          <a:pt x="176" y="647"/>
                        </a:cubicBezTo>
                        <a:cubicBezTo>
                          <a:pt x="116" y="375"/>
                          <a:pt x="97" y="241"/>
                          <a:pt x="116" y="204"/>
                        </a:cubicBezTo>
                        <a:cubicBezTo>
                          <a:pt x="116" y="185"/>
                          <a:pt x="134" y="185"/>
                          <a:pt x="153" y="167"/>
                        </a:cubicBezTo>
                        <a:cubicBezTo>
                          <a:pt x="176" y="144"/>
                          <a:pt x="213" y="144"/>
                          <a:pt x="250" y="125"/>
                        </a:cubicBezTo>
                        <a:cubicBezTo>
                          <a:pt x="277" y="112"/>
                          <a:pt x="311" y="106"/>
                          <a:pt x="350" y="106"/>
                        </a:cubicBezTo>
                        <a:close/>
                        <a:moveTo>
                          <a:pt x="344" y="1"/>
                        </a:moveTo>
                        <a:cubicBezTo>
                          <a:pt x="297" y="1"/>
                          <a:pt x="253" y="9"/>
                          <a:pt x="213" y="28"/>
                        </a:cubicBezTo>
                        <a:cubicBezTo>
                          <a:pt x="176" y="51"/>
                          <a:pt x="134" y="51"/>
                          <a:pt x="97" y="70"/>
                        </a:cubicBezTo>
                        <a:cubicBezTo>
                          <a:pt x="60" y="88"/>
                          <a:pt x="37" y="125"/>
                          <a:pt x="19" y="167"/>
                        </a:cubicBezTo>
                        <a:cubicBezTo>
                          <a:pt x="0" y="259"/>
                          <a:pt x="19" y="398"/>
                          <a:pt x="60" y="666"/>
                        </a:cubicBezTo>
                        <a:cubicBezTo>
                          <a:pt x="153" y="1225"/>
                          <a:pt x="541" y="2994"/>
                          <a:pt x="541" y="2994"/>
                        </a:cubicBezTo>
                        <a:lnTo>
                          <a:pt x="541" y="3013"/>
                        </a:lnTo>
                        <a:lnTo>
                          <a:pt x="1793" y="4265"/>
                        </a:lnTo>
                        <a:lnTo>
                          <a:pt x="1830" y="4247"/>
                        </a:lnTo>
                        <a:cubicBezTo>
                          <a:pt x="1830" y="4247"/>
                          <a:pt x="1909" y="4187"/>
                          <a:pt x="1946" y="4053"/>
                        </a:cubicBezTo>
                        <a:cubicBezTo>
                          <a:pt x="2001" y="3937"/>
                          <a:pt x="2024" y="3748"/>
                          <a:pt x="1946" y="3493"/>
                        </a:cubicBezTo>
                        <a:cubicBezTo>
                          <a:pt x="1885" y="3262"/>
                          <a:pt x="1696" y="2569"/>
                          <a:pt x="1483" y="1876"/>
                        </a:cubicBezTo>
                        <a:cubicBezTo>
                          <a:pt x="1386" y="1553"/>
                          <a:pt x="1289" y="1206"/>
                          <a:pt x="1216" y="952"/>
                        </a:cubicBezTo>
                        <a:cubicBezTo>
                          <a:pt x="1118" y="684"/>
                          <a:pt x="1058" y="490"/>
                          <a:pt x="1021" y="416"/>
                        </a:cubicBezTo>
                        <a:cubicBezTo>
                          <a:pt x="924" y="259"/>
                          <a:pt x="790" y="144"/>
                          <a:pt x="638" y="70"/>
                        </a:cubicBezTo>
                        <a:cubicBezTo>
                          <a:pt x="535" y="30"/>
                          <a:pt x="434" y="1"/>
                          <a:pt x="34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149;p47">
                    <a:extLst>
                      <a:ext uri="{FF2B5EF4-FFF2-40B4-BE49-F238E27FC236}">
                        <a16:creationId xmlns:a16="http://schemas.microsoft.com/office/drawing/2014/main" id="{C76886F4-1158-D4EE-2026-20FA05182709}"/>
                      </a:ext>
                    </a:extLst>
                  </p:cNvPr>
                  <p:cNvSpPr/>
                  <p:nvPr/>
                </p:nvSpPr>
                <p:spPr>
                  <a:xfrm>
                    <a:off x="5148535" y="2061599"/>
                    <a:ext cx="714880" cy="1084905"/>
                  </a:xfrm>
                  <a:custGeom>
                    <a:avLst/>
                    <a:gdLst/>
                    <a:ahLst/>
                    <a:cxnLst/>
                    <a:rect l="l" t="t" r="r" b="b"/>
                    <a:pathLst>
                      <a:path w="4465" h="6776" extrusionOk="0">
                        <a:moveTo>
                          <a:pt x="3254" y="0"/>
                        </a:moveTo>
                        <a:cubicBezTo>
                          <a:pt x="3254" y="0"/>
                          <a:pt x="2408" y="19"/>
                          <a:pt x="1502" y="268"/>
                        </a:cubicBezTo>
                        <a:cubicBezTo>
                          <a:pt x="615" y="499"/>
                          <a:pt x="1" y="1368"/>
                          <a:pt x="1" y="1368"/>
                        </a:cubicBezTo>
                        <a:cubicBezTo>
                          <a:pt x="1" y="1368"/>
                          <a:pt x="828" y="4967"/>
                          <a:pt x="1558" y="5873"/>
                        </a:cubicBezTo>
                        <a:cubicBezTo>
                          <a:pt x="2067" y="6501"/>
                          <a:pt x="2501" y="6776"/>
                          <a:pt x="2912" y="6776"/>
                        </a:cubicBezTo>
                        <a:cubicBezTo>
                          <a:pt x="3094" y="6776"/>
                          <a:pt x="3271" y="6722"/>
                          <a:pt x="3448" y="6622"/>
                        </a:cubicBezTo>
                        <a:cubicBezTo>
                          <a:pt x="4044" y="6275"/>
                          <a:pt x="4464" y="5374"/>
                          <a:pt x="4464" y="5374"/>
                        </a:cubicBezTo>
                        <a:lnTo>
                          <a:pt x="3254" y="0"/>
                        </a:ln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150;p47">
                    <a:extLst>
                      <a:ext uri="{FF2B5EF4-FFF2-40B4-BE49-F238E27FC236}">
                        <a16:creationId xmlns:a16="http://schemas.microsoft.com/office/drawing/2014/main" id="{C1013671-BE23-8B32-911F-B650A28849C0}"/>
                      </a:ext>
                    </a:extLst>
                  </p:cNvPr>
                  <p:cNvSpPr/>
                  <p:nvPr/>
                </p:nvSpPr>
                <p:spPr>
                  <a:xfrm>
                    <a:off x="5138928" y="2055675"/>
                    <a:ext cx="734093" cy="1098835"/>
                  </a:xfrm>
                  <a:custGeom>
                    <a:avLst/>
                    <a:gdLst/>
                    <a:ahLst/>
                    <a:cxnLst/>
                    <a:rect l="l" t="t" r="r" b="b"/>
                    <a:pathLst>
                      <a:path w="4585" h="6863" extrusionOk="0">
                        <a:moveTo>
                          <a:pt x="3277" y="97"/>
                        </a:moveTo>
                        <a:lnTo>
                          <a:pt x="4469" y="5411"/>
                        </a:lnTo>
                        <a:cubicBezTo>
                          <a:pt x="4469" y="5429"/>
                          <a:pt x="4372" y="5619"/>
                          <a:pt x="4201" y="5892"/>
                        </a:cubicBezTo>
                        <a:cubicBezTo>
                          <a:pt x="4025" y="6141"/>
                          <a:pt x="3757" y="6451"/>
                          <a:pt x="3485" y="6603"/>
                        </a:cubicBezTo>
                        <a:cubicBezTo>
                          <a:pt x="3307" y="6709"/>
                          <a:pt x="3137" y="6765"/>
                          <a:pt x="2964" y="6765"/>
                        </a:cubicBezTo>
                        <a:cubicBezTo>
                          <a:pt x="2857" y="6765"/>
                          <a:pt x="2750" y="6744"/>
                          <a:pt x="2639" y="6700"/>
                        </a:cubicBezTo>
                        <a:cubicBezTo>
                          <a:pt x="2353" y="6603"/>
                          <a:pt x="2025" y="6335"/>
                          <a:pt x="1660" y="5892"/>
                        </a:cubicBezTo>
                        <a:cubicBezTo>
                          <a:pt x="1484" y="5661"/>
                          <a:pt x="1290" y="5272"/>
                          <a:pt x="1119" y="4810"/>
                        </a:cubicBezTo>
                        <a:cubicBezTo>
                          <a:pt x="925" y="4348"/>
                          <a:pt x="754" y="3812"/>
                          <a:pt x="620" y="3309"/>
                        </a:cubicBezTo>
                        <a:cubicBezTo>
                          <a:pt x="310" y="2311"/>
                          <a:pt x="116" y="1442"/>
                          <a:pt x="116" y="1423"/>
                        </a:cubicBezTo>
                        <a:cubicBezTo>
                          <a:pt x="135" y="1386"/>
                          <a:pt x="712" y="578"/>
                          <a:pt x="1581" y="347"/>
                        </a:cubicBezTo>
                        <a:cubicBezTo>
                          <a:pt x="2427" y="116"/>
                          <a:pt x="3217" y="97"/>
                          <a:pt x="3277" y="97"/>
                        </a:cubicBezTo>
                        <a:close/>
                        <a:moveTo>
                          <a:pt x="3314" y="0"/>
                        </a:moveTo>
                        <a:cubicBezTo>
                          <a:pt x="3314" y="0"/>
                          <a:pt x="2445" y="0"/>
                          <a:pt x="1562" y="250"/>
                        </a:cubicBezTo>
                        <a:cubicBezTo>
                          <a:pt x="638" y="499"/>
                          <a:pt x="19" y="1386"/>
                          <a:pt x="19" y="1386"/>
                        </a:cubicBezTo>
                        <a:lnTo>
                          <a:pt x="1" y="1405"/>
                        </a:lnTo>
                        <a:lnTo>
                          <a:pt x="1" y="1423"/>
                        </a:lnTo>
                        <a:cubicBezTo>
                          <a:pt x="1" y="1423"/>
                          <a:pt x="213" y="2329"/>
                          <a:pt x="523" y="3332"/>
                        </a:cubicBezTo>
                        <a:cubicBezTo>
                          <a:pt x="657" y="3849"/>
                          <a:pt x="828" y="4390"/>
                          <a:pt x="1022" y="4852"/>
                        </a:cubicBezTo>
                        <a:cubicBezTo>
                          <a:pt x="1197" y="5314"/>
                          <a:pt x="1387" y="5716"/>
                          <a:pt x="1581" y="5947"/>
                        </a:cubicBezTo>
                        <a:cubicBezTo>
                          <a:pt x="1946" y="6409"/>
                          <a:pt x="2293" y="6682"/>
                          <a:pt x="2602" y="6797"/>
                        </a:cubicBezTo>
                        <a:cubicBezTo>
                          <a:pt x="2727" y="6841"/>
                          <a:pt x="2848" y="6862"/>
                          <a:pt x="2968" y="6862"/>
                        </a:cubicBezTo>
                        <a:cubicBezTo>
                          <a:pt x="3163" y="6862"/>
                          <a:pt x="3353" y="6806"/>
                          <a:pt x="3545" y="6700"/>
                        </a:cubicBezTo>
                        <a:cubicBezTo>
                          <a:pt x="3831" y="6525"/>
                          <a:pt x="4104" y="6220"/>
                          <a:pt x="4275" y="5929"/>
                        </a:cubicBezTo>
                        <a:cubicBezTo>
                          <a:pt x="4469" y="5661"/>
                          <a:pt x="4566" y="5429"/>
                          <a:pt x="4566" y="5429"/>
                        </a:cubicBezTo>
                        <a:lnTo>
                          <a:pt x="4584" y="5429"/>
                        </a:lnTo>
                        <a:lnTo>
                          <a:pt x="4584" y="5411"/>
                        </a:lnTo>
                        <a:lnTo>
                          <a:pt x="3351"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151;p47">
                    <a:extLst>
                      <a:ext uri="{FF2B5EF4-FFF2-40B4-BE49-F238E27FC236}">
                        <a16:creationId xmlns:a16="http://schemas.microsoft.com/office/drawing/2014/main" id="{B38C05CC-6AC2-5D38-07F9-4EE13C4B4923}"/>
                      </a:ext>
                    </a:extLst>
                  </p:cNvPr>
                  <p:cNvSpPr/>
                  <p:nvPr/>
                </p:nvSpPr>
                <p:spPr>
                  <a:xfrm>
                    <a:off x="5022049" y="1591038"/>
                    <a:ext cx="678536" cy="706085"/>
                  </a:xfrm>
                  <a:custGeom>
                    <a:avLst/>
                    <a:gdLst/>
                    <a:ahLst/>
                    <a:cxnLst/>
                    <a:rect l="l" t="t" r="r" b="b"/>
                    <a:pathLst>
                      <a:path w="4238" h="4410" extrusionOk="0">
                        <a:moveTo>
                          <a:pt x="2646" y="1"/>
                        </a:moveTo>
                        <a:cubicBezTo>
                          <a:pt x="2520" y="1"/>
                          <a:pt x="2387" y="27"/>
                          <a:pt x="2251" y="70"/>
                        </a:cubicBezTo>
                        <a:cubicBezTo>
                          <a:pt x="1789" y="246"/>
                          <a:pt x="1137" y="611"/>
                          <a:pt x="634" y="823"/>
                        </a:cubicBezTo>
                        <a:cubicBezTo>
                          <a:pt x="135" y="1013"/>
                          <a:pt x="1" y="1359"/>
                          <a:pt x="98" y="1960"/>
                        </a:cubicBezTo>
                        <a:cubicBezTo>
                          <a:pt x="213" y="2556"/>
                          <a:pt x="560" y="3845"/>
                          <a:pt x="791" y="4307"/>
                        </a:cubicBezTo>
                        <a:cubicBezTo>
                          <a:pt x="827" y="4379"/>
                          <a:pt x="925" y="4409"/>
                          <a:pt x="1065" y="4409"/>
                        </a:cubicBezTo>
                        <a:cubicBezTo>
                          <a:pt x="1824" y="4409"/>
                          <a:pt x="3813" y="3517"/>
                          <a:pt x="3813" y="3517"/>
                        </a:cubicBezTo>
                        <a:cubicBezTo>
                          <a:pt x="3813" y="3517"/>
                          <a:pt x="4238" y="2861"/>
                          <a:pt x="4215" y="2496"/>
                        </a:cubicBezTo>
                        <a:cubicBezTo>
                          <a:pt x="4178" y="2131"/>
                          <a:pt x="3679" y="1401"/>
                          <a:pt x="3429" y="689"/>
                        </a:cubicBezTo>
                        <a:cubicBezTo>
                          <a:pt x="3246" y="174"/>
                          <a:pt x="2968" y="1"/>
                          <a:pt x="2646"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152;p47">
                    <a:extLst>
                      <a:ext uri="{FF2B5EF4-FFF2-40B4-BE49-F238E27FC236}">
                        <a16:creationId xmlns:a16="http://schemas.microsoft.com/office/drawing/2014/main" id="{C666DF16-3CDD-302D-A84E-0DAC76434C5E}"/>
                      </a:ext>
                    </a:extLst>
                  </p:cNvPr>
                  <p:cNvSpPr/>
                  <p:nvPr/>
                </p:nvSpPr>
                <p:spPr>
                  <a:xfrm>
                    <a:off x="5022049" y="1583673"/>
                    <a:ext cx="684460" cy="715532"/>
                  </a:xfrm>
                  <a:custGeom>
                    <a:avLst/>
                    <a:gdLst/>
                    <a:ahLst/>
                    <a:cxnLst/>
                    <a:rect l="l" t="t" r="r" b="b"/>
                    <a:pathLst>
                      <a:path w="4275" h="4469" extrusionOk="0">
                        <a:moveTo>
                          <a:pt x="2597" y="0"/>
                        </a:moveTo>
                        <a:cubicBezTo>
                          <a:pt x="2482" y="0"/>
                          <a:pt x="2366" y="42"/>
                          <a:pt x="2232" y="79"/>
                        </a:cubicBezTo>
                        <a:cubicBezTo>
                          <a:pt x="1770" y="250"/>
                          <a:pt x="1096" y="596"/>
                          <a:pt x="615" y="809"/>
                        </a:cubicBezTo>
                        <a:cubicBezTo>
                          <a:pt x="347" y="925"/>
                          <a:pt x="172" y="1059"/>
                          <a:pt x="98" y="1271"/>
                        </a:cubicBezTo>
                        <a:cubicBezTo>
                          <a:pt x="1" y="1465"/>
                          <a:pt x="1" y="1715"/>
                          <a:pt x="56" y="2024"/>
                        </a:cubicBezTo>
                        <a:cubicBezTo>
                          <a:pt x="172" y="2620"/>
                          <a:pt x="518" y="3891"/>
                          <a:pt x="749" y="4371"/>
                        </a:cubicBezTo>
                        <a:cubicBezTo>
                          <a:pt x="772" y="4408"/>
                          <a:pt x="791" y="4450"/>
                          <a:pt x="846" y="4468"/>
                        </a:cubicBezTo>
                        <a:cubicBezTo>
                          <a:pt x="828" y="4408"/>
                          <a:pt x="791" y="4334"/>
                          <a:pt x="809" y="4256"/>
                        </a:cubicBezTo>
                        <a:cubicBezTo>
                          <a:pt x="578" y="3757"/>
                          <a:pt x="250" y="2560"/>
                          <a:pt x="153" y="2006"/>
                        </a:cubicBezTo>
                        <a:cubicBezTo>
                          <a:pt x="98" y="1696"/>
                          <a:pt x="98" y="1484"/>
                          <a:pt x="172" y="1313"/>
                        </a:cubicBezTo>
                        <a:cubicBezTo>
                          <a:pt x="250" y="1137"/>
                          <a:pt x="403" y="1003"/>
                          <a:pt x="657" y="906"/>
                        </a:cubicBezTo>
                        <a:cubicBezTo>
                          <a:pt x="1156" y="693"/>
                          <a:pt x="1812" y="328"/>
                          <a:pt x="2274" y="176"/>
                        </a:cubicBezTo>
                        <a:cubicBezTo>
                          <a:pt x="2418" y="127"/>
                          <a:pt x="2552" y="94"/>
                          <a:pt x="2681" y="94"/>
                        </a:cubicBezTo>
                        <a:cubicBezTo>
                          <a:pt x="2758" y="94"/>
                          <a:pt x="2834" y="106"/>
                          <a:pt x="2907" y="134"/>
                        </a:cubicBezTo>
                        <a:cubicBezTo>
                          <a:pt x="3101" y="213"/>
                          <a:pt x="3254" y="407"/>
                          <a:pt x="3388" y="754"/>
                        </a:cubicBezTo>
                        <a:cubicBezTo>
                          <a:pt x="3503" y="1100"/>
                          <a:pt x="3697" y="1465"/>
                          <a:pt x="3850" y="1793"/>
                        </a:cubicBezTo>
                        <a:cubicBezTo>
                          <a:pt x="4025" y="2098"/>
                          <a:pt x="4159" y="2389"/>
                          <a:pt x="4159" y="2542"/>
                        </a:cubicBezTo>
                        <a:cubicBezTo>
                          <a:pt x="4178" y="2676"/>
                          <a:pt x="4099" y="2888"/>
                          <a:pt x="4025" y="3064"/>
                        </a:cubicBezTo>
                        <a:cubicBezTo>
                          <a:pt x="4025" y="3119"/>
                          <a:pt x="4025" y="3198"/>
                          <a:pt x="4044" y="3253"/>
                        </a:cubicBezTo>
                        <a:cubicBezTo>
                          <a:pt x="4044" y="3235"/>
                          <a:pt x="4062" y="3235"/>
                          <a:pt x="4062" y="3216"/>
                        </a:cubicBezTo>
                        <a:cubicBezTo>
                          <a:pt x="4178" y="3004"/>
                          <a:pt x="4275" y="2736"/>
                          <a:pt x="4256" y="2542"/>
                        </a:cubicBezTo>
                        <a:cubicBezTo>
                          <a:pt x="4256" y="2329"/>
                          <a:pt x="4122" y="2061"/>
                          <a:pt x="3947" y="1752"/>
                        </a:cubicBezTo>
                        <a:cubicBezTo>
                          <a:pt x="3794" y="1428"/>
                          <a:pt x="3600" y="1059"/>
                          <a:pt x="3485" y="712"/>
                        </a:cubicBezTo>
                        <a:cubicBezTo>
                          <a:pt x="3351" y="347"/>
                          <a:pt x="3157" y="134"/>
                          <a:pt x="2944" y="60"/>
                        </a:cubicBezTo>
                        <a:cubicBezTo>
                          <a:pt x="2852" y="19"/>
                          <a:pt x="2755" y="0"/>
                          <a:pt x="263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153;p47">
                    <a:extLst>
                      <a:ext uri="{FF2B5EF4-FFF2-40B4-BE49-F238E27FC236}">
                        <a16:creationId xmlns:a16="http://schemas.microsoft.com/office/drawing/2014/main" id="{16DD55B7-957E-05E2-FF1E-38FBF4C53FB2}"/>
                      </a:ext>
                    </a:extLst>
                  </p:cNvPr>
                  <p:cNvSpPr/>
                  <p:nvPr/>
                </p:nvSpPr>
                <p:spPr>
                  <a:xfrm>
                    <a:off x="5016125" y="1656683"/>
                    <a:ext cx="296039" cy="303248"/>
                  </a:xfrm>
                  <a:custGeom>
                    <a:avLst/>
                    <a:gdLst/>
                    <a:ahLst/>
                    <a:cxnLst/>
                    <a:rect l="l" t="t" r="r" b="b"/>
                    <a:pathLst>
                      <a:path w="1849" h="1894" extrusionOk="0">
                        <a:moveTo>
                          <a:pt x="688" y="0"/>
                        </a:moveTo>
                        <a:cubicBezTo>
                          <a:pt x="476" y="0"/>
                          <a:pt x="265" y="56"/>
                          <a:pt x="172" y="164"/>
                        </a:cubicBezTo>
                        <a:cubicBezTo>
                          <a:pt x="1" y="335"/>
                          <a:pt x="38" y="584"/>
                          <a:pt x="135" y="1143"/>
                        </a:cubicBezTo>
                        <a:cubicBezTo>
                          <a:pt x="135" y="1143"/>
                          <a:pt x="209" y="1167"/>
                          <a:pt x="297" y="1167"/>
                        </a:cubicBezTo>
                        <a:cubicBezTo>
                          <a:pt x="320" y="1167"/>
                          <a:pt x="343" y="1165"/>
                          <a:pt x="366" y="1162"/>
                        </a:cubicBezTo>
                        <a:cubicBezTo>
                          <a:pt x="463" y="1162"/>
                          <a:pt x="652" y="1028"/>
                          <a:pt x="652" y="1028"/>
                        </a:cubicBezTo>
                        <a:cubicBezTo>
                          <a:pt x="652" y="1028"/>
                          <a:pt x="962" y="1781"/>
                          <a:pt x="1133" y="1855"/>
                        </a:cubicBezTo>
                        <a:cubicBezTo>
                          <a:pt x="1191" y="1881"/>
                          <a:pt x="1260" y="1894"/>
                          <a:pt x="1333" y="1894"/>
                        </a:cubicBezTo>
                        <a:cubicBezTo>
                          <a:pt x="1481" y="1894"/>
                          <a:pt x="1640" y="1838"/>
                          <a:pt x="1733" y="1721"/>
                        </a:cubicBezTo>
                        <a:cubicBezTo>
                          <a:pt x="1849" y="1550"/>
                          <a:pt x="1807" y="1453"/>
                          <a:pt x="1692" y="1088"/>
                        </a:cubicBezTo>
                        <a:cubicBezTo>
                          <a:pt x="1558" y="718"/>
                          <a:pt x="1308" y="201"/>
                          <a:pt x="1059" y="67"/>
                        </a:cubicBezTo>
                        <a:cubicBezTo>
                          <a:pt x="954" y="22"/>
                          <a:pt x="820" y="0"/>
                          <a:pt x="688"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154;p47">
                    <a:extLst>
                      <a:ext uri="{FF2B5EF4-FFF2-40B4-BE49-F238E27FC236}">
                        <a16:creationId xmlns:a16="http://schemas.microsoft.com/office/drawing/2014/main" id="{280E728A-D1A3-4682-CCE7-AEFD1598CD45}"/>
                      </a:ext>
                    </a:extLst>
                  </p:cNvPr>
                  <p:cNvSpPr/>
                  <p:nvPr/>
                </p:nvSpPr>
                <p:spPr>
                  <a:xfrm>
                    <a:off x="5016125" y="1647717"/>
                    <a:ext cx="299081" cy="320380"/>
                  </a:xfrm>
                  <a:custGeom>
                    <a:avLst/>
                    <a:gdLst/>
                    <a:ahLst/>
                    <a:cxnLst/>
                    <a:rect l="l" t="t" r="r" b="b"/>
                    <a:pathLst>
                      <a:path w="1868" h="2001" extrusionOk="0">
                        <a:moveTo>
                          <a:pt x="578" y="104"/>
                        </a:moveTo>
                        <a:cubicBezTo>
                          <a:pt x="731" y="104"/>
                          <a:pt x="902" y="123"/>
                          <a:pt x="1040" y="159"/>
                        </a:cubicBezTo>
                        <a:cubicBezTo>
                          <a:pt x="1133" y="220"/>
                          <a:pt x="1271" y="372"/>
                          <a:pt x="1387" y="566"/>
                        </a:cubicBezTo>
                        <a:cubicBezTo>
                          <a:pt x="1479" y="756"/>
                          <a:pt x="1576" y="987"/>
                          <a:pt x="1636" y="1162"/>
                        </a:cubicBezTo>
                        <a:cubicBezTo>
                          <a:pt x="1710" y="1352"/>
                          <a:pt x="1752" y="1449"/>
                          <a:pt x="1752" y="1546"/>
                        </a:cubicBezTo>
                        <a:cubicBezTo>
                          <a:pt x="1752" y="1624"/>
                          <a:pt x="1733" y="1661"/>
                          <a:pt x="1673" y="1740"/>
                        </a:cubicBezTo>
                        <a:cubicBezTo>
                          <a:pt x="1636" y="1814"/>
                          <a:pt x="1539" y="1874"/>
                          <a:pt x="1442" y="1892"/>
                        </a:cubicBezTo>
                        <a:cubicBezTo>
                          <a:pt x="1408" y="1898"/>
                          <a:pt x="1376" y="1900"/>
                          <a:pt x="1346" y="1900"/>
                        </a:cubicBezTo>
                        <a:cubicBezTo>
                          <a:pt x="1272" y="1900"/>
                          <a:pt x="1208" y="1887"/>
                          <a:pt x="1156" y="1874"/>
                        </a:cubicBezTo>
                        <a:cubicBezTo>
                          <a:pt x="1133" y="1855"/>
                          <a:pt x="1077" y="1795"/>
                          <a:pt x="1017" y="1721"/>
                        </a:cubicBezTo>
                        <a:cubicBezTo>
                          <a:pt x="980" y="1643"/>
                          <a:pt x="925" y="1546"/>
                          <a:pt x="865" y="1449"/>
                        </a:cubicBezTo>
                        <a:cubicBezTo>
                          <a:pt x="768" y="1259"/>
                          <a:pt x="694" y="1065"/>
                          <a:pt x="694" y="1065"/>
                        </a:cubicBezTo>
                        <a:lnTo>
                          <a:pt x="671" y="1005"/>
                        </a:lnTo>
                        <a:lnTo>
                          <a:pt x="615" y="1047"/>
                        </a:lnTo>
                        <a:cubicBezTo>
                          <a:pt x="615" y="1047"/>
                          <a:pt x="578" y="1065"/>
                          <a:pt x="518" y="1102"/>
                        </a:cubicBezTo>
                        <a:cubicBezTo>
                          <a:pt x="463" y="1144"/>
                          <a:pt x="384" y="1162"/>
                          <a:pt x="347" y="1181"/>
                        </a:cubicBezTo>
                        <a:cubicBezTo>
                          <a:pt x="269" y="1181"/>
                          <a:pt x="190" y="1162"/>
                          <a:pt x="172" y="1144"/>
                        </a:cubicBezTo>
                        <a:cubicBezTo>
                          <a:pt x="135" y="890"/>
                          <a:pt x="93" y="700"/>
                          <a:pt x="93" y="566"/>
                        </a:cubicBezTo>
                        <a:cubicBezTo>
                          <a:pt x="93" y="409"/>
                          <a:pt x="135" y="335"/>
                          <a:pt x="190" y="257"/>
                        </a:cubicBezTo>
                        <a:cubicBezTo>
                          <a:pt x="269" y="178"/>
                          <a:pt x="403" y="123"/>
                          <a:pt x="578" y="104"/>
                        </a:cubicBezTo>
                        <a:close/>
                        <a:moveTo>
                          <a:pt x="682" y="0"/>
                        </a:moveTo>
                        <a:cubicBezTo>
                          <a:pt x="639" y="0"/>
                          <a:pt x="597" y="3"/>
                          <a:pt x="555" y="7"/>
                        </a:cubicBezTo>
                        <a:cubicBezTo>
                          <a:pt x="384" y="26"/>
                          <a:pt x="232" y="81"/>
                          <a:pt x="135" y="178"/>
                        </a:cubicBezTo>
                        <a:cubicBezTo>
                          <a:pt x="38" y="293"/>
                          <a:pt x="1" y="409"/>
                          <a:pt x="1" y="566"/>
                        </a:cubicBezTo>
                        <a:cubicBezTo>
                          <a:pt x="1" y="719"/>
                          <a:pt x="38" y="931"/>
                          <a:pt x="75" y="1199"/>
                        </a:cubicBezTo>
                        <a:lnTo>
                          <a:pt x="93" y="1278"/>
                        </a:lnTo>
                        <a:lnTo>
                          <a:pt x="135" y="1236"/>
                        </a:lnTo>
                        <a:cubicBezTo>
                          <a:pt x="172" y="1259"/>
                          <a:pt x="250" y="1278"/>
                          <a:pt x="366" y="1278"/>
                        </a:cubicBezTo>
                        <a:cubicBezTo>
                          <a:pt x="440" y="1259"/>
                          <a:pt x="500" y="1218"/>
                          <a:pt x="578" y="1199"/>
                        </a:cubicBezTo>
                        <a:cubicBezTo>
                          <a:pt x="597" y="1181"/>
                          <a:pt x="615" y="1162"/>
                          <a:pt x="634" y="1162"/>
                        </a:cubicBezTo>
                        <a:cubicBezTo>
                          <a:pt x="652" y="1199"/>
                          <a:pt x="694" y="1315"/>
                          <a:pt x="786" y="1490"/>
                        </a:cubicBezTo>
                        <a:cubicBezTo>
                          <a:pt x="828" y="1583"/>
                          <a:pt x="883" y="1680"/>
                          <a:pt x="943" y="1777"/>
                        </a:cubicBezTo>
                        <a:cubicBezTo>
                          <a:pt x="999" y="1855"/>
                          <a:pt x="1040" y="1929"/>
                          <a:pt x="1114" y="1952"/>
                        </a:cubicBezTo>
                        <a:cubicBezTo>
                          <a:pt x="1176" y="1987"/>
                          <a:pt x="1245" y="2000"/>
                          <a:pt x="1321" y="2000"/>
                        </a:cubicBezTo>
                        <a:cubicBezTo>
                          <a:pt x="1365" y="2000"/>
                          <a:pt x="1412" y="1996"/>
                          <a:pt x="1461" y="1989"/>
                        </a:cubicBezTo>
                        <a:cubicBezTo>
                          <a:pt x="1576" y="1952"/>
                          <a:pt x="1692" y="1892"/>
                          <a:pt x="1770" y="1795"/>
                        </a:cubicBezTo>
                        <a:cubicBezTo>
                          <a:pt x="1826" y="1698"/>
                          <a:pt x="1867" y="1624"/>
                          <a:pt x="1849" y="1527"/>
                        </a:cubicBezTo>
                        <a:cubicBezTo>
                          <a:pt x="1849" y="1430"/>
                          <a:pt x="1807" y="1315"/>
                          <a:pt x="1733" y="1121"/>
                        </a:cubicBezTo>
                        <a:cubicBezTo>
                          <a:pt x="1673" y="950"/>
                          <a:pt x="1576" y="719"/>
                          <a:pt x="1461" y="525"/>
                        </a:cubicBezTo>
                        <a:cubicBezTo>
                          <a:pt x="1345" y="312"/>
                          <a:pt x="1230" y="141"/>
                          <a:pt x="1077" y="81"/>
                        </a:cubicBezTo>
                        <a:cubicBezTo>
                          <a:pt x="961" y="24"/>
                          <a:pt x="820" y="0"/>
                          <a:pt x="6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155;p47">
                    <a:extLst>
                      <a:ext uri="{FF2B5EF4-FFF2-40B4-BE49-F238E27FC236}">
                        <a16:creationId xmlns:a16="http://schemas.microsoft.com/office/drawing/2014/main" id="{FE959894-CC6E-6E26-A82C-C63630509B74}"/>
                      </a:ext>
                    </a:extLst>
                  </p:cNvPr>
                  <p:cNvSpPr/>
                  <p:nvPr/>
                </p:nvSpPr>
                <p:spPr>
                  <a:xfrm>
                    <a:off x="5188562" y="1542205"/>
                    <a:ext cx="373050" cy="334790"/>
                  </a:xfrm>
                  <a:custGeom>
                    <a:avLst/>
                    <a:gdLst/>
                    <a:ahLst/>
                    <a:cxnLst/>
                    <a:rect l="l" t="t" r="r" b="b"/>
                    <a:pathLst>
                      <a:path w="2330" h="2091" extrusionOk="0">
                        <a:moveTo>
                          <a:pt x="808" y="0"/>
                        </a:moveTo>
                        <a:cubicBezTo>
                          <a:pt x="658" y="0"/>
                          <a:pt x="525" y="4"/>
                          <a:pt x="444" y="10"/>
                        </a:cubicBezTo>
                        <a:cubicBezTo>
                          <a:pt x="171" y="10"/>
                          <a:pt x="56" y="125"/>
                          <a:pt x="0" y="417"/>
                        </a:cubicBezTo>
                        <a:cubicBezTo>
                          <a:pt x="0" y="417"/>
                          <a:pt x="596" y="551"/>
                          <a:pt x="827" y="703"/>
                        </a:cubicBezTo>
                        <a:cubicBezTo>
                          <a:pt x="1040" y="837"/>
                          <a:pt x="1234" y="1475"/>
                          <a:pt x="1326" y="1706"/>
                        </a:cubicBezTo>
                        <a:cubicBezTo>
                          <a:pt x="1418" y="1942"/>
                          <a:pt x="1580" y="2091"/>
                          <a:pt x="1839" y="2091"/>
                        </a:cubicBezTo>
                        <a:cubicBezTo>
                          <a:pt x="1854" y="2091"/>
                          <a:pt x="1870" y="2090"/>
                          <a:pt x="1885" y="2089"/>
                        </a:cubicBezTo>
                        <a:cubicBezTo>
                          <a:pt x="2177" y="2071"/>
                          <a:pt x="2329" y="1803"/>
                          <a:pt x="2177" y="1512"/>
                        </a:cubicBezTo>
                        <a:cubicBezTo>
                          <a:pt x="2043" y="1244"/>
                          <a:pt x="1812" y="162"/>
                          <a:pt x="1673" y="88"/>
                        </a:cubicBezTo>
                        <a:cubicBezTo>
                          <a:pt x="1580" y="21"/>
                          <a:pt x="1150" y="0"/>
                          <a:pt x="808"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156;p47">
                    <a:extLst>
                      <a:ext uri="{FF2B5EF4-FFF2-40B4-BE49-F238E27FC236}">
                        <a16:creationId xmlns:a16="http://schemas.microsoft.com/office/drawing/2014/main" id="{B405D1BF-056E-0DB1-51DA-DF647B287B4E}"/>
                      </a:ext>
                    </a:extLst>
                  </p:cNvPr>
                  <p:cNvSpPr/>
                  <p:nvPr/>
                </p:nvSpPr>
                <p:spPr>
                  <a:xfrm>
                    <a:off x="5175913" y="1534840"/>
                    <a:ext cx="382657" cy="348239"/>
                  </a:xfrm>
                  <a:custGeom>
                    <a:avLst/>
                    <a:gdLst/>
                    <a:ahLst/>
                    <a:cxnLst/>
                    <a:rect l="l" t="t" r="r" b="b"/>
                    <a:pathLst>
                      <a:path w="2390" h="2175" extrusionOk="0">
                        <a:moveTo>
                          <a:pt x="523" y="93"/>
                        </a:moveTo>
                        <a:cubicBezTo>
                          <a:pt x="657" y="93"/>
                          <a:pt x="925" y="93"/>
                          <a:pt x="1197" y="116"/>
                        </a:cubicBezTo>
                        <a:cubicBezTo>
                          <a:pt x="1313" y="116"/>
                          <a:pt x="1447" y="116"/>
                          <a:pt x="1544" y="134"/>
                        </a:cubicBezTo>
                        <a:cubicBezTo>
                          <a:pt x="1636" y="134"/>
                          <a:pt x="1715" y="153"/>
                          <a:pt x="1733" y="171"/>
                        </a:cubicBezTo>
                        <a:cubicBezTo>
                          <a:pt x="1733" y="171"/>
                          <a:pt x="1752" y="190"/>
                          <a:pt x="1775" y="231"/>
                        </a:cubicBezTo>
                        <a:cubicBezTo>
                          <a:pt x="1794" y="268"/>
                          <a:pt x="1812" y="305"/>
                          <a:pt x="1830" y="365"/>
                        </a:cubicBezTo>
                        <a:cubicBezTo>
                          <a:pt x="1867" y="481"/>
                          <a:pt x="1909" y="633"/>
                          <a:pt x="1964" y="786"/>
                        </a:cubicBezTo>
                        <a:cubicBezTo>
                          <a:pt x="2043" y="1096"/>
                          <a:pt x="2140" y="1424"/>
                          <a:pt x="2214" y="1576"/>
                        </a:cubicBezTo>
                        <a:cubicBezTo>
                          <a:pt x="2274" y="1710"/>
                          <a:pt x="2274" y="1826"/>
                          <a:pt x="2237" y="1923"/>
                        </a:cubicBezTo>
                        <a:cubicBezTo>
                          <a:pt x="2177" y="2020"/>
                          <a:pt x="2098" y="2080"/>
                          <a:pt x="1964" y="2080"/>
                        </a:cubicBezTo>
                        <a:cubicBezTo>
                          <a:pt x="1948" y="2081"/>
                          <a:pt x="1932" y="2081"/>
                          <a:pt x="1916" y="2081"/>
                        </a:cubicBezTo>
                        <a:cubicBezTo>
                          <a:pt x="1678" y="2081"/>
                          <a:pt x="1538" y="1951"/>
                          <a:pt x="1447" y="1752"/>
                        </a:cubicBezTo>
                        <a:cubicBezTo>
                          <a:pt x="1405" y="1618"/>
                          <a:pt x="1331" y="1405"/>
                          <a:pt x="1253" y="1193"/>
                        </a:cubicBezTo>
                        <a:cubicBezTo>
                          <a:pt x="1156" y="980"/>
                          <a:pt x="1059" y="786"/>
                          <a:pt x="925" y="694"/>
                        </a:cubicBezTo>
                        <a:cubicBezTo>
                          <a:pt x="809" y="615"/>
                          <a:pt x="597" y="555"/>
                          <a:pt x="407" y="499"/>
                        </a:cubicBezTo>
                        <a:cubicBezTo>
                          <a:pt x="273" y="463"/>
                          <a:pt x="176" y="439"/>
                          <a:pt x="135" y="421"/>
                        </a:cubicBezTo>
                        <a:cubicBezTo>
                          <a:pt x="176" y="324"/>
                          <a:pt x="213" y="231"/>
                          <a:pt x="250" y="190"/>
                        </a:cubicBezTo>
                        <a:cubicBezTo>
                          <a:pt x="329" y="134"/>
                          <a:pt x="407" y="93"/>
                          <a:pt x="523" y="93"/>
                        </a:cubicBezTo>
                        <a:close/>
                        <a:moveTo>
                          <a:pt x="523" y="0"/>
                        </a:moveTo>
                        <a:cubicBezTo>
                          <a:pt x="389" y="0"/>
                          <a:pt x="273" y="37"/>
                          <a:pt x="195" y="116"/>
                        </a:cubicBezTo>
                        <a:cubicBezTo>
                          <a:pt x="116" y="190"/>
                          <a:pt x="61" y="305"/>
                          <a:pt x="19" y="439"/>
                        </a:cubicBezTo>
                        <a:lnTo>
                          <a:pt x="1" y="499"/>
                        </a:lnTo>
                        <a:lnTo>
                          <a:pt x="61" y="518"/>
                        </a:lnTo>
                        <a:cubicBezTo>
                          <a:pt x="61" y="518"/>
                          <a:pt x="213" y="536"/>
                          <a:pt x="389" y="597"/>
                        </a:cubicBezTo>
                        <a:cubicBezTo>
                          <a:pt x="560" y="652"/>
                          <a:pt x="772" y="712"/>
                          <a:pt x="869" y="786"/>
                        </a:cubicBezTo>
                        <a:cubicBezTo>
                          <a:pt x="966" y="846"/>
                          <a:pt x="1082" y="1040"/>
                          <a:pt x="1156" y="1230"/>
                        </a:cubicBezTo>
                        <a:cubicBezTo>
                          <a:pt x="1253" y="1442"/>
                          <a:pt x="1313" y="1655"/>
                          <a:pt x="1368" y="1770"/>
                        </a:cubicBezTo>
                        <a:cubicBezTo>
                          <a:pt x="1442" y="2021"/>
                          <a:pt x="1649" y="2174"/>
                          <a:pt x="1909" y="2174"/>
                        </a:cubicBezTo>
                        <a:cubicBezTo>
                          <a:pt x="1928" y="2174"/>
                          <a:pt x="1946" y="2174"/>
                          <a:pt x="1964" y="2172"/>
                        </a:cubicBezTo>
                        <a:cubicBezTo>
                          <a:pt x="2122" y="2172"/>
                          <a:pt x="2256" y="2098"/>
                          <a:pt x="2311" y="1964"/>
                        </a:cubicBezTo>
                        <a:cubicBezTo>
                          <a:pt x="2390" y="1849"/>
                          <a:pt x="2390" y="1692"/>
                          <a:pt x="2311" y="1539"/>
                        </a:cubicBezTo>
                        <a:cubicBezTo>
                          <a:pt x="2237" y="1424"/>
                          <a:pt x="2140" y="1077"/>
                          <a:pt x="2062" y="749"/>
                        </a:cubicBezTo>
                        <a:cubicBezTo>
                          <a:pt x="2006" y="597"/>
                          <a:pt x="1964" y="439"/>
                          <a:pt x="1928" y="324"/>
                        </a:cubicBezTo>
                        <a:cubicBezTo>
                          <a:pt x="1909" y="268"/>
                          <a:pt x="1867" y="208"/>
                          <a:pt x="1849" y="171"/>
                        </a:cubicBezTo>
                        <a:cubicBezTo>
                          <a:pt x="1830" y="134"/>
                          <a:pt x="1812" y="116"/>
                          <a:pt x="1775" y="74"/>
                        </a:cubicBezTo>
                        <a:cubicBezTo>
                          <a:pt x="1733" y="56"/>
                          <a:pt x="1660" y="37"/>
                          <a:pt x="1544" y="37"/>
                        </a:cubicBezTo>
                        <a:cubicBezTo>
                          <a:pt x="1447" y="19"/>
                          <a:pt x="1331" y="19"/>
                          <a:pt x="119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157;p47">
                    <a:extLst>
                      <a:ext uri="{FF2B5EF4-FFF2-40B4-BE49-F238E27FC236}">
                        <a16:creationId xmlns:a16="http://schemas.microsoft.com/office/drawing/2014/main" id="{8965050B-E561-49AE-1544-22852120EDD0}"/>
                      </a:ext>
                    </a:extLst>
                  </p:cNvPr>
                  <p:cNvSpPr/>
                  <p:nvPr/>
                </p:nvSpPr>
                <p:spPr>
                  <a:xfrm>
                    <a:off x="5074565" y="1589758"/>
                    <a:ext cx="368888" cy="321341"/>
                  </a:xfrm>
                  <a:custGeom>
                    <a:avLst/>
                    <a:gdLst/>
                    <a:ahLst/>
                    <a:cxnLst/>
                    <a:rect l="l" t="t" r="r" b="b"/>
                    <a:pathLst>
                      <a:path w="2304" h="2007" extrusionOk="0">
                        <a:moveTo>
                          <a:pt x="544" y="0"/>
                        </a:moveTo>
                        <a:cubicBezTo>
                          <a:pt x="321" y="0"/>
                          <a:pt x="51" y="106"/>
                          <a:pt x="1" y="521"/>
                        </a:cubicBezTo>
                        <a:cubicBezTo>
                          <a:pt x="1" y="521"/>
                          <a:pt x="403" y="582"/>
                          <a:pt x="731" y="753"/>
                        </a:cubicBezTo>
                        <a:cubicBezTo>
                          <a:pt x="1059" y="905"/>
                          <a:pt x="1345" y="1871"/>
                          <a:pt x="1345" y="1871"/>
                        </a:cubicBezTo>
                        <a:cubicBezTo>
                          <a:pt x="1345" y="1871"/>
                          <a:pt x="1539" y="2005"/>
                          <a:pt x="1673" y="2005"/>
                        </a:cubicBezTo>
                        <a:cubicBezTo>
                          <a:pt x="1680" y="2006"/>
                          <a:pt x="1687" y="2006"/>
                          <a:pt x="1696" y="2006"/>
                        </a:cubicBezTo>
                        <a:cubicBezTo>
                          <a:pt x="1844" y="2006"/>
                          <a:pt x="2304" y="1855"/>
                          <a:pt x="2177" y="1580"/>
                        </a:cubicBezTo>
                        <a:cubicBezTo>
                          <a:pt x="2062" y="1312"/>
                          <a:pt x="1867" y="309"/>
                          <a:pt x="1715" y="212"/>
                        </a:cubicBezTo>
                        <a:cubicBezTo>
                          <a:pt x="1576" y="120"/>
                          <a:pt x="846" y="22"/>
                          <a:pt x="615" y="4"/>
                        </a:cubicBezTo>
                        <a:cubicBezTo>
                          <a:pt x="592" y="2"/>
                          <a:pt x="568" y="0"/>
                          <a:pt x="544"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158;p47">
                    <a:extLst>
                      <a:ext uri="{FF2B5EF4-FFF2-40B4-BE49-F238E27FC236}">
                        <a16:creationId xmlns:a16="http://schemas.microsoft.com/office/drawing/2014/main" id="{A7608D5E-996A-3E6A-8A87-B48430603AA5}"/>
                      </a:ext>
                    </a:extLst>
                  </p:cNvPr>
                  <p:cNvSpPr/>
                  <p:nvPr/>
                </p:nvSpPr>
                <p:spPr>
                  <a:xfrm>
                    <a:off x="5064958" y="1582553"/>
                    <a:ext cx="373050" cy="337192"/>
                  </a:xfrm>
                  <a:custGeom>
                    <a:avLst/>
                    <a:gdLst/>
                    <a:ahLst/>
                    <a:cxnLst/>
                    <a:rect l="l" t="t" r="r" b="b"/>
                    <a:pathLst>
                      <a:path w="2330" h="2106" extrusionOk="0">
                        <a:moveTo>
                          <a:pt x="592" y="98"/>
                        </a:moveTo>
                        <a:cubicBezTo>
                          <a:pt x="620" y="98"/>
                          <a:pt x="648" y="100"/>
                          <a:pt x="675" y="104"/>
                        </a:cubicBezTo>
                        <a:cubicBezTo>
                          <a:pt x="772" y="104"/>
                          <a:pt x="1022" y="141"/>
                          <a:pt x="1253" y="165"/>
                        </a:cubicBezTo>
                        <a:cubicBezTo>
                          <a:pt x="1368" y="183"/>
                          <a:pt x="1484" y="220"/>
                          <a:pt x="1562" y="238"/>
                        </a:cubicBezTo>
                        <a:cubicBezTo>
                          <a:pt x="1659" y="257"/>
                          <a:pt x="1733" y="280"/>
                          <a:pt x="1752" y="299"/>
                        </a:cubicBezTo>
                        <a:cubicBezTo>
                          <a:pt x="1752" y="299"/>
                          <a:pt x="1775" y="317"/>
                          <a:pt x="1793" y="354"/>
                        </a:cubicBezTo>
                        <a:cubicBezTo>
                          <a:pt x="1812" y="396"/>
                          <a:pt x="1830" y="433"/>
                          <a:pt x="1849" y="488"/>
                        </a:cubicBezTo>
                        <a:cubicBezTo>
                          <a:pt x="1890" y="603"/>
                          <a:pt x="1927" y="742"/>
                          <a:pt x="1964" y="895"/>
                        </a:cubicBezTo>
                        <a:cubicBezTo>
                          <a:pt x="2043" y="1181"/>
                          <a:pt x="2122" y="1491"/>
                          <a:pt x="2195" y="1643"/>
                        </a:cubicBezTo>
                        <a:cubicBezTo>
                          <a:pt x="2214" y="1703"/>
                          <a:pt x="2214" y="1740"/>
                          <a:pt x="2195" y="1782"/>
                        </a:cubicBezTo>
                        <a:cubicBezTo>
                          <a:pt x="2158" y="1837"/>
                          <a:pt x="2122" y="1874"/>
                          <a:pt x="2061" y="1897"/>
                        </a:cubicBezTo>
                        <a:cubicBezTo>
                          <a:pt x="2006" y="1934"/>
                          <a:pt x="1927" y="1971"/>
                          <a:pt x="1867" y="1971"/>
                        </a:cubicBezTo>
                        <a:cubicBezTo>
                          <a:pt x="1812" y="1990"/>
                          <a:pt x="1752" y="2013"/>
                          <a:pt x="1733" y="2013"/>
                        </a:cubicBezTo>
                        <a:cubicBezTo>
                          <a:pt x="1696" y="1990"/>
                          <a:pt x="1618" y="1971"/>
                          <a:pt x="1544" y="1934"/>
                        </a:cubicBezTo>
                        <a:cubicBezTo>
                          <a:pt x="1484" y="1916"/>
                          <a:pt x="1465" y="1874"/>
                          <a:pt x="1447" y="1874"/>
                        </a:cubicBezTo>
                        <a:cubicBezTo>
                          <a:pt x="1447" y="1856"/>
                          <a:pt x="1387" y="1643"/>
                          <a:pt x="1271" y="1394"/>
                        </a:cubicBezTo>
                        <a:cubicBezTo>
                          <a:pt x="1216" y="1260"/>
                          <a:pt x="1156" y="1126"/>
                          <a:pt x="1082" y="1010"/>
                        </a:cubicBezTo>
                        <a:cubicBezTo>
                          <a:pt x="1003" y="895"/>
                          <a:pt x="906" y="798"/>
                          <a:pt x="809" y="742"/>
                        </a:cubicBezTo>
                        <a:cubicBezTo>
                          <a:pt x="504" y="585"/>
                          <a:pt x="176" y="548"/>
                          <a:pt x="116" y="548"/>
                        </a:cubicBezTo>
                        <a:cubicBezTo>
                          <a:pt x="158" y="354"/>
                          <a:pt x="232" y="238"/>
                          <a:pt x="329" y="183"/>
                        </a:cubicBezTo>
                        <a:cubicBezTo>
                          <a:pt x="403" y="123"/>
                          <a:pt x="499" y="98"/>
                          <a:pt x="592" y="98"/>
                        </a:cubicBezTo>
                        <a:close/>
                        <a:moveTo>
                          <a:pt x="589" y="1"/>
                        </a:moveTo>
                        <a:cubicBezTo>
                          <a:pt x="490" y="1"/>
                          <a:pt x="376" y="26"/>
                          <a:pt x="273" y="86"/>
                        </a:cubicBezTo>
                        <a:cubicBezTo>
                          <a:pt x="135" y="165"/>
                          <a:pt x="42" y="317"/>
                          <a:pt x="1" y="566"/>
                        </a:cubicBezTo>
                        <a:lnTo>
                          <a:pt x="1" y="603"/>
                        </a:lnTo>
                        <a:lnTo>
                          <a:pt x="42" y="627"/>
                        </a:lnTo>
                        <a:cubicBezTo>
                          <a:pt x="42" y="627"/>
                          <a:pt x="444" y="682"/>
                          <a:pt x="772" y="834"/>
                        </a:cubicBezTo>
                        <a:cubicBezTo>
                          <a:pt x="851" y="876"/>
                          <a:pt x="925" y="950"/>
                          <a:pt x="985" y="1066"/>
                        </a:cubicBezTo>
                        <a:cubicBezTo>
                          <a:pt x="1059" y="1163"/>
                          <a:pt x="1119" y="1297"/>
                          <a:pt x="1174" y="1435"/>
                        </a:cubicBezTo>
                        <a:cubicBezTo>
                          <a:pt x="1290" y="1685"/>
                          <a:pt x="1368" y="1934"/>
                          <a:pt x="1368" y="1934"/>
                        </a:cubicBezTo>
                        <a:lnTo>
                          <a:pt x="1387" y="1953"/>
                        </a:lnTo>
                        <a:cubicBezTo>
                          <a:pt x="1387" y="1953"/>
                          <a:pt x="1428" y="1990"/>
                          <a:pt x="1502" y="2031"/>
                        </a:cubicBezTo>
                        <a:cubicBezTo>
                          <a:pt x="1562" y="2068"/>
                          <a:pt x="1659" y="2105"/>
                          <a:pt x="1733" y="2105"/>
                        </a:cubicBezTo>
                        <a:cubicBezTo>
                          <a:pt x="1775" y="2105"/>
                          <a:pt x="1830" y="2087"/>
                          <a:pt x="1890" y="2068"/>
                        </a:cubicBezTo>
                        <a:cubicBezTo>
                          <a:pt x="1964" y="2050"/>
                          <a:pt x="2043" y="2031"/>
                          <a:pt x="2098" y="1990"/>
                        </a:cubicBezTo>
                        <a:cubicBezTo>
                          <a:pt x="2177" y="1953"/>
                          <a:pt x="2237" y="1897"/>
                          <a:pt x="2274" y="1837"/>
                        </a:cubicBezTo>
                        <a:cubicBezTo>
                          <a:pt x="2311" y="1782"/>
                          <a:pt x="2329" y="1685"/>
                          <a:pt x="2292" y="1606"/>
                        </a:cubicBezTo>
                        <a:cubicBezTo>
                          <a:pt x="2237" y="1472"/>
                          <a:pt x="2140" y="1163"/>
                          <a:pt x="2061" y="858"/>
                        </a:cubicBezTo>
                        <a:cubicBezTo>
                          <a:pt x="2024" y="719"/>
                          <a:pt x="1983" y="566"/>
                          <a:pt x="1946" y="469"/>
                        </a:cubicBezTo>
                        <a:cubicBezTo>
                          <a:pt x="1927" y="414"/>
                          <a:pt x="1909" y="354"/>
                          <a:pt x="1890" y="317"/>
                        </a:cubicBezTo>
                        <a:cubicBezTo>
                          <a:pt x="1849" y="280"/>
                          <a:pt x="1830" y="238"/>
                          <a:pt x="1812" y="220"/>
                        </a:cubicBezTo>
                        <a:cubicBezTo>
                          <a:pt x="1752" y="183"/>
                          <a:pt x="1678" y="165"/>
                          <a:pt x="1599" y="141"/>
                        </a:cubicBezTo>
                        <a:cubicBezTo>
                          <a:pt x="1502" y="104"/>
                          <a:pt x="1387" y="86"/>
                          <a:pt x="1271" y="67"/>
                        </a:cubicBezTo>
                        <a:cubicBezTo>
                          <a:pt x="1040" y="26"/>
                          <a:pt x="791" y="7"/>
                          <a:pt x="675" y="7"/>
                        </a:cubicBezTo>
                        <a:cubicBezTo>
                          <a:pt x="648" y="3"/>
                          <a:pt x="619" y="1"/>
                          <a:pt x="5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159;p47">
                    <a:extLst>
                      <a:ext uri="{FF2B5EF4-FFF2-40B4-BE49-F238E27FC236}">
                        <a16:creationId xmlns:a16="http://schemas.microsoft.com/office/drawing/2014/main" id="{8231251D-6DB3-1E17-3BB4-56535275D817}"/>
                      </a:ext>
                    </a:extLst>
                  </p:cNvPr>
                  <p:cNvSpPr/>
                  <p:nvPr/>
                </p:nvSpPr>
                <p:spPr>
                  <a:xfrm>
                    <a:off x="5431927" y="1531158"/>
                    <a:ext cx="320535" cy="565669"/>
                  </a:xfrm>
                  <a:custGeom>
                    <a:avLst/>
                    <a:gdLst/>
                    <a:ahLst/>
                    <a:cxnLst/>
                    <a:rect l="l" t="t" r="r" b="b"/>
                    <a:pathLst>
                      <a:path w="2002" h="3533" extrusionOk="0">
                        <a:moveTo>
                          <a:pt x="407" y="0"/>
                        </a:moveTo>
                        <a:cubicBezTo>
                          <a:pt x="347" y="0"/>
                          <a:pt x="292" y="23"/>
                          <a:pt x="231" y="60"/>
                        </a:cubicBezTo>
                        <a:cubicBezTo>
                          <a:pt x="0" y="213"/>
                          <a:pt x="79" y="717"/>
                          <a:pt x="365" y="1063"/>
                        </a:cubicBezTo>
                        <a:cubicBezTo>
                          <a:pt x="569" y="1318"/>
                          <a:pt x="723" y="1357"/>
                          <a:pt x="797" y="1357"/>
                        </a:cubicBezTo>
                        <a:cubicBezTo>
                          <a:pt x="829" y="1357"/>
                          <a:pt x="846" y="1350"/>
                          <a:pt x="846" y="1350"/>
                        </a:cubicBezTo>
                        <a:lnTo>
                          <a:pt x="906" y="1659"/>
                        </a:lnTo>
                        <a:cubicBezTo>
                          <a:pt x="754" y="1678"/>
                          <a:pt x="347" y="1830"/>
                          <a:pt x="195" y="2602"/>
                        </a:cubicBezTo>
                        <a:cubicBezTo>
                          <a:pt x="57" y="3224"/>
                          <a:pt x="419" y="3532"/>
                          <a:pt x="828" y="3532"/>
                        </a:cubicBezTo>
                        <a:cubicBezTo>
                          <a:pt x="1051" y="3532"/>
                          <a:pt x="1287" y="3440"/>
                          <a:pt x="1465" y="3258"/>
                        </a:cubicBezTo>
                        <a:cubicBezTo>
                          <a:pt x="1715" y="3004"/>
                          <a:pt x="1849" y="2796"/>
                          <a:pt x="1886" y="2602"/>
                        </a:cubicBezTo>
                        <a:cubicBezTo>
                          <a:pt x="1983" y="2408"/>
                          <a:pt x="2001" y="2218"/>
                          <a:pt x="1946" y="1964"/>
                        </a:cubicBezTo>
                        <a:cubicBezTo>
                          <a:pt x="1867" y="1525"/>
                          <a:pt x="1812" y="1216"/>
                          <a:pt x="1733" y="851"/>
                        </a:cubicBezTo>
                        <a:cubicBezTo>
                          <a:pt x="1655" y="462"/>
                          <a:pt x="1387" y="444"/>
                          <a:pt x="1040" y="273"/>
                        </a:cubicBezTo>
                        <a:cubicBezTo>
                          <a:pt x="772" y="139"/>
                          <a:pt x="578" y="0"/>
                          <a:pt x="407"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160;p47">
                    <a:extLst>
                      <a:ext uri="{FF2B5EF4-FFF2-40B4-BE49-F238E27FC236}">
                        <a16:creationId xmlns:a16="http://schemas.microsoft.com/office/drawing/2014/main" id="{1683F178-8E04-BCA0-26C2-F45AD060782F}"/>
                      </a:ext>
                    </a:extLst>
                  </p:cNvPr>
                  <p:cNvSpPr/>
                  <p:nvPr/>
                </p:nvSpPr>
                <p:spPr>
                  <a:xfrm>
                    <a:off x="5434809" y="1524913"/>
                    <a:ext cx="324218" cy="579118"/>
                  </a:xfrm>
                  <a:custGeom>
                    <a:avLst/>
                    <a:gdLst/>
                    <a:ahLst/>
                    <a:cxnLst/>
                    <a:rect l="l" t="t" r="r" b="b"/>
                    <a:pathLst>
                      <a:path w="2025" h="3617" extrusionOk="0">
                        <a:moveTo>
                          <a:pt x="389" y="99"/>
                        </a:moveTo>
                        <a:cubicBezTo>
                          <a:pt x="542" y="99"/>
                          <a:pt x="736" y="215"/>
                          <a:pt x="1004" y="349"/>
                        </a:cubicBezTo>
                        <a:cubicBezTo>
                          <a:pt x="1175" y="446"/>
                          <a:pt x="1332" y="483"/>
                          <a:pt x="1447" y="561"/>
                        </a:cubicBezTo>
                        <a:cubicBezTo>
                          <a:pt x="1563" y="640"/>
                          <a:pt x="1637" y="714"/>
                          <a:pt x="1678" y="890"/>
                        </a:cubicBezTo>
                        <a:cubicBezTo>
                          <a:pt x="1734" y="1273"/>
                          <a:pt x="1794" y="1583"/>
                          <a:pt x="1891" y="2003"/>
                        </a:cubicBezTo>
                        <a:cubicBezTo>
                          <a:pt x="1928" y="2276"/>
                          <a:pt x="1909" y="2428"/>
                          <a:pt x="1831" y="2622"/>
                        </a:cubicBezTo>
                        <a:lnTo>
                          <a:pt x="1831" y="2641"/>
                        </a:lnTo>
                        <a:cubicBezTo>
                          <a:pt x="1775" y="2812"/>
                          <a:pt x="1660" y="3006"/>
                          <a:pt x="1406" y="3255"/>
                        </a:cubicBezTo>
                        <a:cubicBezTo>
                          <a:pt x="1239" y="3436"/>
                          <a:pt x="1011" y="3527"/>
                          <a:pt x="797" y="3527"/>
                        </a:cubicBezTo>
                        <a:cubicBezTo>
                          <a:pt x="715" y="3527"/>
                          <a:pt x="634" y="3513"/>
                          <a:pt x="560" y="3486"/>
                        </a:cubicBezTo>
                        <a:cubicBezTo>
                          <a:pt x="311" y="3371"/>
                          <a:pt x="116" y="3121"/>
                          <a:pt x="213" y="2659"/>
                        </a:cubicBezTo>
                        <a:cubicBezTo>
                          <a:pt x="366" y="1888"/>
                          <a:pt x="754" y="1772"/>
                          <a:pt x="907" y="1754"/>
                        </a:cubicBezTo>
                        <a:lnTo>
                          <a:pt x="944" y="1735"/>
                        </a:lnTo>
                        <a:lnTo>
                          <a:pt x="870" y="1310"/>
                        </a:lnTo>
                        <a:lnTo>
                          <a:pt x="810" y="1333"/>
                        </a:lnTo>
                        <a:cubicBezTo>
                          <a:pt x="810" y="1333"/>
                          <a:pt x="810" y="1352"/>
                          <a:pt x="791" y="1352"/>
                        </a:cubicBezTo>
                        <a:cubicBezTo>
                          <a:pt x="773" y="1352"/>
                          <a:pt x="754" y="1352"/>
                          <a:pt x="713" y="1333"/>
                        </a:cubicBezTo>
                        <a:cubicBezTo>
                          <a:pt x="639" y="1310"/>
                          <a:pt x="523" y="1236"/>
                          <a:pt x="389" y="1079"/>
                        </a:cubicBezTo>
                        <a:cubicBezTo>
                          <a:pt x="250" y="908"/>
                          <a:pt x="158" y="695"/>
                          <a:pt x="135" y="525"/>
                        </a:cubicBezTo>
                        <a:cubicBezTo>
                          <a:pt x="116" y="349"/>
                          <a:pt x="158" y="196"/>
                          <a:pt x="232" y="136"/>
                        </a:cubicBezTo>
                        <a:cubicBezTo>
                          <a:pt x="292" y="118"/>
                          <a:pt x="329" y="99"/>
                          <a:pt x="389" y="99"/>
                        </a:cubicBezTo>
                        <a:close/>
                        <a:moveTo>
                          <a:pt x="425" y="1"/>
                        </a:moveTo>
                        <a:cubicBezTo>
                          <a:pt x="413" y="1"/>
                          <a:pt x="401" y="1"/>
                          <a:pt x="389" y="2"/>
                        </a:cubicBezTo>
                        <a:cubicBezTo>
                          <a:pt x="311" y="2"/>
                          <a:pt x="250" y="21"/>
                          <a:pt x="177" y="62"/>
                        </a:cubicBezTo>
                        <a:cubicBezTo>
                          <a:pt x="43" y="155"/>
                          <a:pt x="1" y="330"/>
                          <a:pt x="43" y="543"/>
                        </a:cubicBezTo>
                        <a:cubicBezTo>
                          <a:pt x="61" y="732"/>
                          <a:pt x="158" y="945"/>
                          <a:pt x="311" y="1139"/>
                        </a:cubicBezTo>
                        <a:cubicBezTo>
                          <a:pt x="445" y="1310"/>
                          <a:pt x="579" y="1389"/>
                          <a:pt x="676" y="1426"/>
                        </a:cubicBezTo>
                        <a:cubicBezTo>
                          <a:pt x="736" y="1449"/>
                          <a:pt x="773" y="1449"/>
                          <a:pt x="791" y="1449"/>
                        </a:cubicBezTo>
                        <a:lnTo>
                          <a:pt x="828" y="1680"/>
                        </a:lnTo>
                        <a:cubicBezTo>
                          <a:pt x="657" y="1717"/>
                          <a:pt x="274" y="1888"/>
                          <a:pt x="116" y="2641"/>
                        </a:cubicBezTo>
                        <a:cubicBezTo>
                          <a:pt x="19" y="3140"/>
                          <a:pt x="232" y="3449"/>
                          <a:pt x="523" y="3565"/>
                        </a:cubicBezTo>
                        <a:cubicBezTo>
                          <a:pt x="614" y="3599"/>
                          <a:pt x="713" y="3617"/>
                          <a:pt x="813" y="3617"/>
                        </a:cubicBezTo>
                        <a:cubicBezTo>
                          <a:pt x="1049" y="3617"/>
                          <a:pt x="1296" y="3522"/>
                          <a:pt x="1484" y="3334"/>
                        </a:cubicBezTo>
                        <a:cubicBezTo>
                          <a:pt x="1715" y="3066"/>
                          <a:pt x="1868" y="2872"/>
                          <a:pt x="1928" y="2659"/>
                        </a:cubicBezTo>
                        <a:cubicBezTo>
                          <a:pt x="2006" y="2447"/>
                          <a:pt x="2025" y="2257"/>
                          <a:pt x="1983" y="1985"/>
                        </a:cubicBezTo>
                        <a:cubicBezTo>
                          <a:pt x="1891" y="1564"/>
                          <a:pt x="1849" y="1255"/>
                          <a:pt x="1775" y="871"/>
                        </a:cubicBezTo>
                        <a:cubicBezTo>
                          <a:pt x="1734" y="677"/>
                          <a:pt x="1637" y="561"/>
                          <a:pt x="1503" y="464"/>
                        </a:cubicBezTo>
                        <a:cubicBezTo>
                          <a:pt x="1369" y="386"/>
                          <a:pt x="1216" y="349"/>
                          <a:pt x="1041" y="252"/>
                        </a:cubicBezTo>
                        <a:cubicBezTo>
                          <a:pt x="789" y="126"/>
                          <a:pt x="603" y="1"/>
                          <a:pt x="42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161;p47">
                    <a:extLst>
                      <a:ext uri="{FF2B5EF4-FFF2-40B4-BE49-F238E27FC236}">
                        <a16:creationId xmlns:a16="http://schemas.microsoft.com/office/drawing/2014/main" id="{922AF4D0-66EE-AC54-C6A7-77EB1B492CF8}"/>
                      </a:ext>
                    </a:extLst>
                  </p:cNvPr>
                  <p:cNvSpPr/>
                  <p:nvPr/>
                </p:nvSpPr>
                <p:spPr>
                  <a:xfrm>
                    <a:off x="6982577" y="2843731"/>
                    <a:ext cx="403951" cy="605376"/>
                  </a:xfrm>
                  <a:custGeom>
                    <a:avLst/>
                    <a:gdLst/>
                    <a:ahLst/>
                    <a:cxnLst/>
                    <a:rect l="l" t="t" r="r" b="b"/>
                    <a:pathLst>
                      <a:path w="2523" h="3781" extrusionOk="0">
                        <a:moveTo>
                          <a:pt x="917" y="1"/>
                        </a:moveTo>
                        <a:cubicBezTo>
                          <a:pt x="736" y="1"/>
                          <a:pt x="553" y="54"/>
                          <a:pt x="462" y="64"/>
                        </a:cubicBezTo>
                        <a:cubicBezTo>
                          <a:pt x="287" y="64"/>
                          <a:pt x="97" y="350"/>
                          <a:pt x="37" y="678"/>
                        </a:cubicBezTo>
                        <a:cubicBezTo>
                          <a:pt x="0" y="1007"/>
                          <a:pt x="171" y="1644"/>
                          <a:pt x="462" y="2143"/>
                        </a:cubicBezTo>
                        <a:cubicBezTo>
                          <a:pt x="730" y="2624"/>
                          <a:pt x="1368" y="3760"/>
                          <a:pt x="1599" y="3779"/>
                        </a:cubicBezTo>
                        <a:cubicBezTo>
                          <a:pt x="1609" y="3780"/>
                          <a:pt x="1620" y="3780"/>
                          <a:pt x="1630" y="3780"/>
                        </a:cubicBezTo>
                        <a:cubicBezTo>
                          <a:pt x="1827" y="3780"/>
                          <a:pt x="1974" y="3613"/>
                          <a:pt x="2158" y="3354"/>
                        </a:cubicBezTo>
                        <a:cubicBezTo>
                          <a:pt x="2389" y="2989"/>
                          <a:pt x="2523" y="2684"/>
                          <a:pt x="2523" y="2684"/>
                        </a:cubicBezTo>
                        <a:cubicBezTo>
                          <a:pt x="2523" y="2684"/>
                          <a:pt x="1520" y="526"/>
                          <a:pt x="1326" y="198"/>
                        </a:cubicBezTo>
                        <a:cubicBezTo>
                          <a:pt x="1237" y="43"/>
                          <a:pt x="1078" y="1"/>
                          <a:pt x="917"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162;p47">
                    <a:extLst>
                      <a:ext uri="{FF2B5EF4-FFF2-40B4-BE49-F238E27FC236}">
                        <a16:creationId xmlns:a16="http://schemas.microsoft.com/office/drawing/2014/main" id="{A2DD8CB5-876A-9AFB-2DF3-54B8F105BC18}"/>
                      </a:ext>
                    </a:extLst>
                  </p:cNvPr>
                  <p:cNvSpPr/>
                  <p:nvPr/>
                </p:nvSpPr>
                <p:spPr>
                  <a:xfrm>
                    <a:off x="6976653" y="2835405"/>
                    <a:ext cx="418841" cy="620426"/>
                  </a:xfrm>
                  <a:custGeom>
                    <a:avLst/>
                    <a:gdLst/>
                    <a:ahLst/>
                    <a:cxnLst/>
                    <a:rect l="l" t="t" r="r" b="b"/>
                    <a:pathLst>
                      <a:path w="2616" h="3875" extrusionOk="0">
                        <a:moveTo>
                          <a:pt x="924" y="0"/>
                        </a:moveTo>
                        <a:cubicBezTo>
                          <a:pt x="749" y="19"/>
                          <a:pt x="555" y="56"/>
                          <a:pt x="499" y="56"/>
                        </a:cubicBezTo>
                        <a:cubicBezTo>
                          <a:pt x="384" y="56"/>
                          <a:pt x="268" y="153"/>
                          <a:pt x="190" y="268"/>
                        </a:cubicBezTo>
                        <a:cubicBezTo>
                          <a:pt x="116" y="384"/>
                          <a:pt x="56" y="559"/>
                          <a:pt x="37" y="730"/>
                        </a:cubicBezTo>
                        <a:cubicBezTo>
                          <a:pt x="0" y="906"/>
                          <a:pt x="37" y="1156"/>
                          <a:pt x="116" y="1405"/>
                        </a:cubicBezTo>
                        <a:cubicBezTo>
                          <a:pt x="190" y="1673"/>
                          <a:pt x="305" y="1964"/>
                          <a:pt x="462" y="2214"/>
                        </a:cubicBezTo>
                        <a:cubicBezTo>
                          <a:pt x="596" y="2463"/>
                          <a:pt x="827" y="2870"/>
                          <a:pt x="1040" y="3216"/>
                        </a:cubicBezTo>
                        <a:cubicBezTo>
                          <a:pt x="1155" y="3387"/>
                          <a:pt x="1271" y="3544"/>
                          <a:pt x="1363" y="3660"/>
                        </a:cubicBezTo>
                        <a:cubicBezTo>
                          <a:pt x="1405" y="3715"/>
                          <a:pt x="1460" y="3775"/>
                          <a:pt x="1502" y="3812"/>
                        </a:cubicBezTo>
                        <a:cubicBezTo>
                          <a:pt x="1539" y="3849"/>
                          <a:pt x="1576" y="3868"/>
                          <a:pt x="1617" y="3868"/>
                        </a:cubicBezTo>
                        <a:cubicBezTo>
                          <a:pt x="1643" y="3872"/>
                          <a:pt x="1666" y="3874"/>
                          <a:pt x="1689" y="3874"/>
                        </a:cubicBezTo>
                        <a:cubicBezTo>
                          <a:pt x="1788" y="3874"/>
                          <a:pt x="1866" y="3835"/>
                          <a:pt x="1941" y="3775"/>
                        </a:cubicBezTo>
                        <a:cubicBezTo>
                          <a:pt x="2038" y="3678"/>
                          <a:pt x="2135" y="3563"/>
                          <a:pt x="2232" y="3429"/>
                        </a:cubicBezTo>
                        <a:cubicBezTo>
                          <a:pt x="2481" y="3082"/>
                          <a:pt x="2615" y="2773"/>
                          <a:pt x="2615" y="2773"/>
                        </a:cubicBezTo>
                        <a:lnTo>
                          <a:pt x="2615" y="2736"/>
                        </a:lnTo>
                        <a:lnTo>
                          <a:pt x="2615" y="2713"/>
                        </a:lnTo>
                        <a:cubicBezTo>
                          <a:pt x="2615" y="2713"/>
                          <a:pt x="2578" y="2639"/>
                          <a:pt x="2560" y="2620"/>
                        </a:cubicBezTo>
                        <a:lnTo>
                          <a:pt x="2500" y="2736"/>
                        </a:lnTo>
                        <a:cubicBezTo>
                          <a:pt x="2500" y="2754"/>
                          <a:pt x="2384" y="3041"/>
                          <a:pt x="2153" y="3369"/>
                        </a:cubicBezTo>
                        <a:cubicBezTo>
                          <a:pt x="2056" y="3503"/>
                          <a:pt x="1964" y="3618"/>
                          <a:pt x="1885" y="3697"/>
                        </a:cubicBezTo>
                        <a:cubicBezTo>
                          <a:pt x="1820" y="3743"/>
                          <a:pt x="1757" y="3780"/>
                          <a:pt x="1682" y="3780"/>
                        </a:cubicBezTo>
                        <a:cubicBezTo>
                          <a:pt x="1667" y="3780"/>
                          <a:pt x="1652" y="3778"/>
                          <a:pt x="1636" y="3775"/>
                        </a:cubicBezTo>
                        <a:cubicBezTo>
                          <a:pt x="1636" y="3775"/>
                          <a:pt x="1594" y="3752"/>
                          <a:pt x="1557" y="3734"/>
                        </a:cubicBezTo>
                        <a:cubicBezTo>
                          <a:pt x="1520" y="3697"/>
                          <a:pt x="1479" y="3660"/>
                          <a:pt x="1442" y="3600"/>
                        </a:cubicBezTo>
                        <a:cubicBezTo>
                          <a:pt x="1345" y="3484"/>
                          <a:pt x="1229" y="3332"/>
                          <a:pt x="1132" y="3156"/>
                        </a:cubicBezTo>
                        <a:cubicBezTo>
                          <a:pt x="901" y="2810"/>
                          <a:pt x="670" y="2408"/>
                          <a:pt x="536" y="2177"/>
                        </a:cubicBezTo>
                        <a:cubicBezTo>
                          <a:pt x="402" y="1927"/>
                          <a:pt x="287" y="1655"/>
                          <a:pt x="208" y="1387"/>
                        </a:cubicBezTo>
                        <a:cubicBezTo>
                          <a:pt x="134" y="1137"/>
                          <a:pt x="116" y="888"/>
                          <a:pt x="134" y="730"/>
                        </a:cubicBezTo>
                        <a:cubicBezTo>
                          <a:pt x="153" y="578"/>
                          <a:pt x="208" y="425"/>
                          <a:pt x="287" y="328"/>
                        </a:cubicBezTo>
                        <a:cubicBezTo>
                          <a:pt x="347" y="213"/>
                          <a:pt x="439" y="153"/>
                          <a:pt x="499" y="153"/>
                        </a:cubicBezTo>
                        <a:cubicBezTo>
                          <a:pt x="596" y="153"/>
                          <a:pt x="749" y="116"/>
                          <a:pt x="924" y="116"/>
                        </a:cubicBezTo>
                        <a:lnTo>
                          <a:pt x="1095" y="116"/>
                        </a:lnTo>
                        <a:lnTo>
                          <a:pt x="1077" y="37"/>
                        </a:lnTo>
                        <a:cubicBezTo>
                          <a:pt x="998" y="19"/>
                          <a:pt x="1040" y="0"/>
                          <a:pt x="96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163;p47">
                    <a:extLst>
                      <a:ext uri="{FF2B5EF4-FFF2-40B4-BE49-F238E27FC236}">
                        <a16:creationId xmlns:a16="http://schemas.microsoft.com/office/drawing/2014/main" id="{11B92F0D-583D-D54C-D8D8-AAEA913C8C28}"/>
                      </a:ext>
                    </a:extLst>
                  </p:cNvPr>
                  <p:cNvSpPr/>
                  <p:nvPr/>
                </p:nvSpPr>
                <p:spPr>
                  <a:xfrm>
                    <a:off x="5820350" y="2644555"/>
                    <a:ext cx="1458259" cy="847142"/>
                  </a:xfrm>
                  <a:custGeom>
                    <a:avLst/>
                    <a:gdLst/>
                    <a:ahLst/>
                    <a:cxnLst/>
                    <a:rect l="l" t="t" r="r" b="b"/>
                    <a:pathLst>
                      <a:path w="9108" h="5291" extrusionOk="0">
                        <a:moveTo>
                          <a:pt x="6853" y="0"/>
                        </a:moveTo>
                        <a:lnTo>
                          <a:pt x="328" y="116"/>
                        </a:lnTo>
                        <a:cubicBezTo>
                          <a:pt x="116" y="116"/>
                          <a:pt x="0" y="305"/>
                          <a:pt x="79" y="518"/>
                        </a:cubicBezTo>
                        <a:lnTo>
                          <a:pt x="1696" y="4889"/>
                        </a:lnTo>
                        <a:cubicBezTo>
                          <a:pt x="1770" y="5120"/>
                          <a:pt x="2024" y="5291"/>
                          <a:pt x="2232" y="5291"/>
                        </a:cubicBezTo>
                        <a:lnTo>
                          <a:pt x="8798" y="5175"/>
                        </a:lnTo>
                        <a:cubicBezTo>
                          <a:pt x="9010" y="5175"/>
                          <a:pt x="9107" y="4986"/>
                          <a:pt x="9029" y="4755"/>
                        </a:cubicBezTo>
                        <a:lnTo>
                          <a:pt x="7393" y="421"/>
                        </a:lnTo>
                        <a:cubicBezTo>
                          <a:pt x="7315" y="190"/>
                          <a:pt x="7065" y="0"/>
                          <a:pt x="6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164;p47">
                    <a:extLst>
                      <a:ext uri="{FF2B5EF4-FFF2-40B4-BE49-F238E27FC236}">
                        <a16:creationId xmlns:a16="http://schemas.microsoft.com/office/drawing/2014/main" id="{9B0CABBC-EC4B-3DCD-4A64-D0B7AF950F90}"/>
                      </a:ext>
                    </a:extLst>
                  </p:cNvPr>
                  <p:cNvSpPr/>
                  <p:nvPr/>
                </p:nvSpPr>
                <p:spPr>
                  <a:xfrm>
                    <a:off x="5820350" y="2637831"/>
                    <a:ext cx="1461141" cy="863473"/>
                  </a:xfrm>
                  <a:custGeom>
                    <a:avLst/>
                    <a:gdLst/>
                    <a:ahLst/>
                    <a:cxnLst/>
                    <a:rect l="l" t="t" r="r" b="b"/>
                    <a:pathLst>
                      <a:path w="9126" h="5393" extrusionOk="0">
                        <a:moveTo>
                          <a:pt x="6853" y="98"/>
                        </a:moveTo>
                        <a:cubicBezTo>
                          <a:pt x="7047" y="98"/>
                          <a:pt x="7278" y="273"/>
                          <a:pt x="7356" y="463"/>
                        </a:cubicBezTo>
                        <a:lnTo>
                          <a:pt x="8973" y="4815"/>
                        </a:lnTo>
                        <a:cubicBezTo>
                          <a:pt x="9010" y="4931"/>
                          <a:pt x="9010" y="5009"/>
                          <a:pt x="8973" y="5065"/>
                        </a:cubicBezTo>
                        <a:cubicBezTo>
                          <a:pt x="8955" y="5143"/>
                          <a:pt x="8876" y="5162"/>
                          <a:pt x="8798" y="5180"/>
                        </a:cubicBezTo>
                        <a:lnTo>
                          <a:pt x="2232" y="5277"/>
                        </a:lnTo>
                        <a:cubicBezTo>
                          <a:pt x="2223" y="5278"/>
                          <a:pt x="2213" y="5279"/>
                          <a:pt x="2203" y="5279"/>
                        </a:cubicBezTo>
                        <a:cubicBezTo>
                          <a:pt x="2020" y="5279"/>
                          <a:pt x="1808" y="5114"/>
                          <a:pt x="1733" y="4912"/>
                        </a:cubicBezTo>
                        <a:lnTo>
                          <a:pt x="134" y="560"/>
                        </a:lnTo>
                        <a:cubicBezTo>
                          <a:pt x="97" y="444"/>
                          <a:pt x="97" y="366"/>
                          <a:pt x="134" y="292"/>
                        </a:cubicBezTo>
                        <a:cubicBezTo>
                          <a:pt x="176" y="232"/>
                          <a:pt x="231" y="195"/>
                          <a:pt x="328" y="195"/>
                        </a:cubicBezTo>
                        <a:lnTo>
                          <a:pt x="6853" y="98"/>
                        </a:lnTo>
                        <a:close/>
                        <a:moveTo>
                          <a:pt x="6853" y="1"/>
                        </a:moveTo>
                        <a:lnTo>
                          <a:pt x="328" y="98"/>
                        </a:lnTo>
                        <a:cubicBezTo>
                          <a:pt x="194" y="98"/>
                          <a:pt x="97" y="158"/>
                          <a:pt x="60" y="250"/>
                        </a:cubicBezTo>
                        <a:cubicBezTo>
                          <a:pt x="0" y="347"/>
                          <a:pt x="0" y="463"/>
                          <a:pt x="37" y="578"/>
                        </a:cubicBezTo>
                        <a:lnTo>
                          <a:pt x="1636" y="4949"/>
                        </a:lnTo>
                        <a:cubicBezTo>
                          <a:pt x="1733" y="5199"/>
                          <a:pt x="1982" y="5393"/>
                          <a:pt x="2232" y="5393"/>
                        </a:cubicBezTo>
                        <a:lnTo>
                          <a:pt x="8798" y="5277"/>
                        </a:lnTo>
                        <a:cubicBezTo>
                          <a:pt x="8913" y="5277"/>
                          <a:pt x="9010" y="5217"/>
                          <a:pt x="9070" y="5125"/>
                        </a:cubicBezTo>
                        <a:cubicBezTo>
                          <a:pt x="9126" y="5028"/>
                          <a:pt x="9126" y="4912"/>
                          <a:pt x="9070" y="4778"/>
                        </a:cubicBezTo>
                        <a:lnTo>
                          <a:pt x="7453" y="444"/>
                        </a:lnTo>
                        <a:cubicBezTo>
                          <a:pt x="7356" y="195"/>
                          <a:pt x="7107" y="1"/>
                          <a:pt x="685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165;p47">
                    <a:extLst>
                      <a:ext uri="{FF2B5EF4-FFF2-40B4-BE49-F238E27FC236}">
                        <a16:creationId xmlns:a16="http://schemas.microsoft.com/office/drawing/2014/main" id="{A49A92B3-968C-7974-613B-329000ED2F5D}"/>
                      </a:ext>
                    </a:extLst>
                  </p:cNvPr>
                  <p:cNvSpPr/>
                  <p:nvPr/>
                </p:nvSpPr>
                <p:spPr>
                  <a:xfrm>
                    <a:off x="5826274" y="2662968"/>
                    <a:ext cx="1436805" cy="838336"/>
                  </a:xfrm>
                  <a:custGeom>
                    <a:avLst/>
                    <a:gdLst/>
                    <a:ahLst/>
                    <a:cxnLst/>
                    <a:rect l="l" t="t" r="r" b="b"/>
                    <a:pathLst>
                      <a:path w="8974" h="5236" extrusionOk="0">
                        <a:moveTo>
                          <a:pt x="6779" y="93"/>
                        </a:moveTo>
                        <a:cubicBezTo>
                          <a:pt x="6954" y="93"/>
                          <a:pt x="7185" y="250"/>
                          <a:pt x="7259" y="463"/>
                        </a:cubicBezTo>
                        <a:lnTo>
                          <a:pt x="8839" y="4677"/>
                        </a:lnTo>
                        <a:cubicBezTo>
                          <a:pt x="8876" y="4774"/>
                          <a:pt x="8858" y="4871"/>
                          <a:pt x="8839" y="4926"/>
                        </a:cubicBezTo>
                        <a:cubicBezTo>
                          <a:pt x="8802" y="4986"/>
                          <a:pt x="8742" y="5023"/>
                          <a:pt x="8645" y="5023"/>
                        </a:cubicBezTo>
                        <a:lnTo>
                          <a:pt x="2177" y="5139"/>
                        </a:lnTo>
                        <a:cubicBezTo>
                          <a:pt x="1987" y="5139"/>
                          <a:pt x="1775" y="4968"/>
                          <a:pt x="1696" y="4774"/>
                        </a:cubicBezTo>
                        <a:lnTo>
                          <a:pt x="139" y="537"/>
                        </a:lnTo>
                        <a:cubicBezTo>
                          <a:pt x="97" y="440"/>
                          <a:pt x="97" y="347"/>
                          <a:pt x="139" y="287"/>
                        </a:cubicBezTo>
                        <a:cubicBezTo>
                          <a:pt x="176" y="232"/>
                          <a:pt x="231" y="190"/>
                          <a:pt x="310" y="190"/>
                        </a:cubicBezTo>
                        <a:lnTo>
                          <a:pt x="6779" y="93"/>
                        </a:lnTo>
                        <a:close/>
                        <a:moveTo>
                          <a:pt x="6779" y="1"/>
                        </a:moveTo>
                        <a:lnTo>
                          <a:pt x="310" y="93"/>
                        </a:lnTo>
                        <a:cubicBezTo>
                          <a:pt x="194" y="93"/>
                          <a:pt x="97" y="153"/>
                          <a:pt x="42" y="250"/>
                        </a:cubicBezTo>
                        <a:cubicBezTo>
                          <a:pt x="0" y="324"/>
                          <a:pt x="0" y="440"/>
                          <a:pt x="42" y="578"/>
                        </a:cubicBezTo>
                        <a:lnTo>
                          <a:pt x="1599" y="4811"/>
                        </a:lnTo>
                        <a:cubicBezTo>
                          <a:pt x="1696" y="5042"/>
                          <a:pt x="1927" y="5236"/>
                          <a:pt x="2177" y="5236"/>
                        </a:cubicBezTo>
                        <a:lnTo>
                          <a:pt x="8645" y="5120"/>
                        </a:lnTo>
                        <a:cubicBezTo>
                          <a:pt x="8779" y="5120"/>
                          <a:pt x="8876" y="5060"/>
                          <a:pt x="8918" y="4968"/>
                        </a:cubicBezTo>
                        <a:cubicBezTo>
                          <a:pt x="8973" y="4889"/>
                          <a:pt x="8973" y="4774"/>
                          <a:pt x="8936" y="4640"/>
                        </a:cubicBezTo>
                        <a:lnTo>
                          <a:pt x="7356" y="421"/>
                        </a:lnTo>
                        <a:cubicBezTo>
                          <a:pt x="7259" y="172"/>
                          <a:pt x="7010" y="1"/>
                          <a:pt x="677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166;p47">
                    <a:extLst>
                      <a:ext uri="{FF2B5EF4-FFF2-40B4-BE49-F238E27FC236}">
                        <a16:creationId xmlns:a16="http://schemas.microsoft.com/office/drawing/2014/main" id="{16FC0ED5-4929-8271-1E05-5D3C7E241AEB}"/>
                      </a:ext>
                    </a:extLst>
                  </p:cNvPr>
                  <p:cNvSpPr/>
                  <p:nvPr/>
                </p:nvSpPr>
                <p:spPr>
                  <a:xfrm>
                    <a:off x="5885354" y="2730374"/>
                    <a:ext cx="215505" cy="237603"/>
                  </a:xfrm>
                  <a:custGeom>
                    <a:avLst/>
                    <a:gdLst/>
                    <a:ahLst/>
                    <a:cxnLst/>
                    <a:rect l="l" t="t" r="r" b="b"/>
                    <a:pathLst>
                      <a:path w="1346" h="1484" extrusionOk="0">
                        <a:moveTo>
                          <a:pt x="116" y="0"/>
                        </a:moveTo>
                        <a:cubicBezTo>
                          <a:pt x="38" y="0"/>
                          <a:pt x="1" y="79"/>
                          <a:pt x="19" y="157"/>
                        </a:cubicBezTo>
                        <a:lnTo>
                          <a:pt x="463" y="1331"/>
                        </a:lnTo>
                        <a:cubicBezTo>
                          <a:pt x="500" y="1405"/>
                          <a:pt x="578" y="1483"/>
                          <a:pt x="652" y="1483"/>
                        </a:cubicBezTo>
                        <a:lnTo>
                          <a:pt x="1248" y="1465"/>
                        </a:lnTo>
                        <a:cubicBezTo>
                          <a:pt x="1327" y="1465"/>
                          <a:pt x="1345" y="1405"/>
                          <a:pt x="1327" y="1331"/>
                        </a:cubicBezTo>
                        <a:lnTo>
                          <a:pt x="883" y="134"/>
                        </a:lnTo>
                        <a:cubicBezTo>
                          <a:pt x="865" y="60"/>
                          <a:pt x="768" y="0"/>
                          <a:pt x="7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167;p47">
                    <a:extLst>
                      <a:ext uri="{FF2B5EF4-FFF2-40B4-BE49-F238E27FC236}">
                        <a16:creationId xmlns:a16="http://schemas.microsoft.com/office/drawing/2014/main" id="{893A851D-FC99-D7AE-BFC7-1965D3ED5FDB}"/>
                      </a:ext>
                    </a:extLst>
                  </p:cNvPr>
                  <p:cNvSpPr/>
                  <p:nvPr/>
                </p:nvSpPr>
                <p:spPr>
                  <a:xfrm>
                    <a:off x="5878789" y="2721408"/>
                    <a:ext cx="228794" cy="252493"/>
                  </a:xfrm>
                  <a:custGeom>
                    <a:avLst/>
                    <a:gdLst/>
                    <a:ahLst/>
                    <a:cxnLst/>
                    <a:rect l="l" t="t" r="r" b="b"/>
                    <a:pathLst>
                      <a:path w="1429" h="1577" extrusionOk="0">
                        <a:moveTo>
                          <a:pt x="753" y="98"/>
                        </a:moveTo>
                        <a:cubicBezTo>
                          <a:pt x="790" y="98"/>
                          <a:pt x="869" y="153"/>
                          <a:pt x="887" y="213"/>
                        </a:cubicBezTo>
                        <a:lnTo>
                          <a:pt x="1331" y="1387"/>
                        </a:lnTo>
                        <a:lnTo>
                          <a:pt x="1331" y="1461"/>
                        </a:lnTo>
                        <a:cubicBezTo>
                          <a:pt x="1313" y="1461"/>
                          <a:pt x="1313" y="1461"/>
                          <a:pt x="1289" y="1484"/>
                        </a:cubicBezTo>
                        <a:lnTo>
                          <a:pt x="693" y="1484"/>
                        </a:lnTo>
                        <a:cubicBezTo>
                          <a:pt x="638" y="1484"/>
                          <a:pt x="578" y="1424"/>
                          <a:pt x="559" y="1369"/>
                        </a:cubicBezTo>
                        <a:lnTo>
                          <a:pt x="116" y="190"/>
                        </a:lnTo>
                        <a:cubicBezTo>
                          <a:pt x="97" y="153"/>
                          <a:pt x="97" y="135"/>
                          <a:pt x="116" y="135"/>
                        </a:cubicBezTo>
                        <a:cubicBezTo>
                          <a:pt x="116" y="116"/>
                          <a:pt x="116" y="116"/>
                          <a:pt x="157" y="116"/>
                        </a:cubicBezTo>
                        <a:lnTo>
                          <a:pt x="753" y="98"/>
                        </a:lnTo>
                        <a:close/>
                        <a:moveTo>
                          <a:pt x="753" y="1"/>
                        </a:moveTo>
                        <a:lnTo>
                          <a:pt x="157" y="19"/>
                        </a:lnTo>
                        <a:cubicBezTo>
                          <a:pt x="97" y="19"/>
                          <a:pt x="42" y="38"/>
                          <a:pt x="19" y="75"/>
                        </a:cubicBezTo>
                        <a:cubicBezTo>
                          <a:pt x="0" y="116"/>
                          <a:pt x="0" y="172"/>
                          <a:pt x="19" y="232"/>
                        </a:cubicBezTo>
                        <a:lnTo>
                          <a:pt x="462" y="1405"/>
                        </a:lnTo>
                        <a:cubicBezTo>
                          <a:pt x="504" y="1503"/>
                          <a:pt x="578" y="1576"/>
                          <a:pt x="693" y="1576"/>
                        </a:cubicBezTo>
                        <a:lnTo>
                          <a:pt x="1289" y="1576"/>
                        </a:lnTo>
                        <a:cubicBezTo>
                          <a:pt x="1331" y="1576"/>
                          <a:pt x="1386" y="1539"/>
                          <a:pt x="1405" y="1503"/>
                        </a:cubicBezTo>
                        <a:cubicBezTo>
                          <a:pt x="1428" y="1461"/>
                          <a:pt x="1428" y="1405"/>
                          <a:pt x="1405" y="1369"/>
                        </a:cubicBezTo>
                        <a:lnTo>
                          <a:pt x="984" y="172"/>
                        </a:lnTo>
                        <a:cubicBezTo>
                          <a:pt x="943" y="75"/>
                          <a:pt x="850" y="1"/>
                          <a:pt x="75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168;p47">
                    <a:extLst>
                      <a:ext uri="{FF2B5EF4-FFF2-40B4-BE49-F238E27FC236}">
                        <a16:creationId xmlns:a16="http://schemas.microsoft.com/office/drawing/2014/main" id="{10A79272-135A-717B-24DE-B70A7CD7B41C}"/>
                      </a:ext>
                    </a:extLst>
                  </p:cNvPr>
                  <p:cNvSpPr/>
                  <p:nvPr/>
                </p:nvSpPr>
                <p:spPr>
                  <a:xfrm>
                    <a:off x="5918657" y="2745904"/>
                    <a:ext cx="108233" cy="95586"/>
                  </a:xfrm>
                  <a:custGeom>
                    <a:avLst/>
                    <a:gdLst/>
                    <a:ahLst/>
                    <a:cxnLst/>
                    <a:rect l="l" t="t" r="r" b="b"/>
                    <a:pathLst>
                      <a:path w="676" h="597" extrusionOk="0">
                        <a:moveTo>
                          <a:pt x="232" y="0"/>
                        </a:moveTo>
                        <a:cubicBezTo>
                          <a:pt x="79" y="19"/>
                          <a:pt x="1" y="134"/>
                          <a:pt x="61" y="310"/>
                        </a:cubicBezTo>
                        <a:cubicBezTo>
                          <a:pt x="139" y="462"/>
                          <a:pt x="292" y="596"/>
                          <a:pt x="444" y="596"/>
                        </a:cubicBezTo>
                        <a:cubicBezTo>
                          <a:pt x="601" y="596"/>
                          <a:pt x="675" y="462"/>
                          <a:pt x="620" y="291"/>
                        </a:cubicBezTo>
                        <a:cubicBezTo>
                          <a:pt x="560" y="134"/>
                          <a:pt x="389" y="0"/>
                          <a:pt x="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169;p47">
                    <a:extLst>
                      <a:ext uri="{FF2B5EF4-FFF2-40B4-BE49-F238E27FC236}">
                        <a16:creationId xmlns:a16="http://schemas.microsoft.com/office/drawing/2014/main" id="{27C8EBC5-ABB9-FDE1-7C2F-4D5EBFEF7007}"/>
                      </a:ext>
                    </a:extLst>
                  </p:cNvPr>
                  <p:cNvSpPr/>
                  <p:nvPr/>
                </p:nvSpPr>
                <p:spPr>
                  <a:xfrm>
                    <a:off x="5915775" y="2739980"/>
                    <a:ext cx="113997" cy="108074"/>
                  </a:xfrm>
                  <a:custGeom>
                    <a:avLst/>
                    <a:gdLst/>
                    <a:ahLst/>
                    <a:cxnLst/>
                    <a:rect l="l" t="t" r="r" b="b"/>
                    <a:pathLst>
                      <a:path w="712" h="675" extrusionOk="0">
                        <a:moveTo>
                          <a:pt x="250" y="97"/>
                        </a:moveTo>
                        <a:cubicBezTo>
                          <a:pt x="365" y="97"/>
                          <a:pt x="541" y="213"/>
                          <a:pt x="578" y="347"/>
                        </a:cubicBezTo>
                        <a:cubicBezTo>
                          <a:pt x="619" y="421"/>
                          <a:pt x="596" y="481"/>
                          <a:pt x="578" y="518"/>
                        </a:cubicBezTo>
                        <a:cubicBezTo>
                          <a:pt x="559" y="559"/>
                          <a:pt x="522" y="578"/>
                          <a:pt x="462" y="578"/>
                        </a:cubicBezTo>
                        <a:cubicBezTo>
                          <a:pt x="347" y="578"/>
                          <a:pt x="194" y="462"/>
                          <a:pt x="134" y="328"/>
                        </a:cubicBezTo>
                        <a:cubicBezTo>
                          <a:pt x="116" y="250"/>
                          <a:pt x="116" y="190"/>
                          <a:pt x="134" y="153"/>
                        </a:cubicBezTo>
                        <a:cubicBezTo>
                          <a:pt x="157" y="116"/>
                          <a:pt x="194" y="97"/>
                          <a:pt x="250" y="97"/>
                        </a:cubicBezTo>
                        <a:close/>
                        <a:moveTo>
                          <a:pt x="250" y="0"/>
                        </a:moveTo>
                        <a:cubicBezTo>
                          <a:pt x="157" y="0"/>
                          <a:pt x="79" y="37"/>
                          <a:pt x="42" y="116"/>
                        </a:cubicBezTo>
                        <a:cubicBezTo>
                          <a:pt x="0" y="171"/>
                          <a:pt x="0" y="268"/>
                          <a:pt x="42" y="365"/>
                        </a:cubicBezTo>
                        <a:cubicBezTo>
                          <a:pt x="97" y="536"/>
                          <a:pt x="291" y="675"/>
                          <a:pt x="462" y="675"/>
                        </a:cubicBezTo>
                        <a:cubicBezTo>
                          <a:pt x="559" y="675"/>
                          <a:pt x="638" y="633"/>
                          <a:pt x="675" y="559"/>
                        </a:cubicBezTo>
                        <a:cubicBezTo>
                          <a:pt x="712" y="499"/>
                          <a:pt x="712" y="402"/>
                          <a:pt x="675" y="305"/>
                        </a:cubicBezTo>
                        <a:cubicBezTo>
                          <a:pt x="619" y="134"/>
                          <a:pt x="425"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170;p47">
                    <a:extLst>
                      <a:ext uri="{FF2B5EF4-FFF2-40B4-BE49-F238E27FC236}">
                        <a16:creationId xmlns:a16="http://schemas.microsoft.com/office/drawing/2014/main" id="{FFD7DB31-BE4D-C37B-35F8-4D0114265FAA}"/>
                      </a:ext>
                    </a:extLst>
                  </p:cNvPr>
                  <p:cNvSpPr/>
                  <p:nvPr/>
                </p:nvSpPr>
                <p:spPr>
                  <a:xfrm>
                    <a:off x="5968290" y="2859742"/>
                    <a:ext cx="86618" cy="77173"/>
                  </a:xfrm>
                  <a:custGeom>
                    <a:avLst/>
                    <a:gdLst/>
                    <a:ahLst/>
                    <a:cxnLst/>
                    <a:rect l="l" t="t" r="r" b="b"/>
                    <a:pathLst>
                      <a:path w="541" h="482" extrusionOk="0">
                        <a:moveTo>
                          <a:pt x="194" y="1"/>
                        </a:moveTo>
                        <a:cubicBezTo>
                          <a:pt x="60" y="1"/>
                          <a:pt x="0" y="116"/>
                          <a:pt x="60" y="250"/>
                        </a:cubicBezTo>
                        <a:cubicBezTo>
                          <a:pt x="97" y="389"/>
                          <a:pt x="231" y="481"/>
                          <a:pt x="365" y="481"/>
                        </a:cubicBezTo>
                        <a:cubicBezTo>
                          <a:pt x="481" y="481"/>
                          <a:pt x="541" y="366"/>
                          <a:pt x="499" y="232"/>
                        </a:cubicBezTo>
                        <a:cubicBezTo>
                          <a:pt x="444" y="116"/>
                          <a:pt x="310"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171;p47">
                    <a:extLst>
                      <a:ext uri="{FF2B5EF4-FFF2-40B4-BE49-F238E27FC236}">
                        <a16:creationId xmlns:a16="http://schemas.microsoft.com/office/drawing/2014/main" id="{DC8D1881-5D96-A8D0-F9C7-560CE26EACFE}"/>
                      </a:ext>
                    </a:extLst>
                  </p:cNvPr>
                  <p:cNvSpPr/>
                  <p:nvPr/>
                </p:nvSpPr>
                <p:spPr>
                  <a:xfrm>
                    <a:off x="5965248" y="2853658"/>
                    <a:ext cx="95584" cy="92864"/>
                  </a:xfrm>
                  <a:custGeom>
                    <a:avLst/>
                    <a:gdLst/>
                    <a:ahLst/>
                    <a:cxnLst/>
                    <a:rect l="l" t="t" r="r" b="b"/>
                    <a:pathLst>
                      <a:path w="597" h="580" extrusionOk="0">
                        <a:moveTo>
                          <a:pt x="213" y="99"/>
                        </a:moveTo>
                        <a:cubicBezTo>
                          <a:pt x="310" y="99"/>
                          <a:pt x="426" y="196"/>
                          <a:pt x="463" y="288"/>
                        </a:cubicBezTo>
                        <a:cubicBezTo>
                          <a:pt x="481" y="348"/>
                          <a:pt x="481" y="404"/>
                          <a:pt x="463" y="427"/>
                        </a:cubicBezTo>
                        <a:cubicBezTo>
                          <a:pt x="463" y="445"/>
                          <a:pt x="426" y="464"/>
                          <a:pt x="384" y="464"/>
                        </a:cubicBezTo>
                        <a:cubicBezTo>
                          <a:pt x="376" y="466"/>
                          <a:pt x="368" y="466"/>
                          <a:pt x="360" y="466"/>
                        </a:cubicBezTo>
                        <a:cubicBezTo>
                          <a:pt x="266" y="466"/>
                          <a:pt x="150" y="376"/>
                          <a:pt x="116" y="270"/>
                        </a:cubicBezTo>
                        <a:cubicBezTo>
                          <a:pt x="98" y="214"/>
                          <a:pt x="98" y="173"/>
                          <a:pt x="116" y="136"/>
                        </a:cubicBezTo>
                        <a:cubicBezTo>
                          <a:pt x="135" y="117"/>
                          <a:pt x="153" y="99"/>
                          <a:pt x="213" y="99"/>
                        </a:cubicBezTo>
                        <a:close/>
                        <a:moveTo>
                          <a:pt x="242" y="0"/>
                        </a:moveTo>
                        <a:cubicBezTo>
                          <a:pt x="232" y="0"/>
                          <a:pt x="223" y="1"/>
                          <a:pt x="213" y="2"/>
                        </a:cubicBezTo>
                        <a:cubicBezTo>
                          <a:pt x="135" y="2"/>
                          <a:pt x="56" y="39"/>
                          <a:pt x="19" y="99"/>
                        </a:cubicBezTo>
                        <a:cubicBezTo>
                          <a:pt x="1" y="154"/>
                          <a:pt x="1" y="233"/>
                          <a:pt x="19" y="311"/>
                        </a:cubicBezTo>
                        <a:cubicBezTo>
                          <a:pt x="79" y="464"/>
                          <a:pt x="232" y="579"/>
                          <a:pt x="384" y="579"/>
                        </a:cubicBezTo>
                        <a:cubicBezTo>
                          <a:pt x="463" y="579"/>
                          <a:pt x="518" y="543"/>
                          <a:pt x="560" y="482"/>
                        </a:cubicBezTo>
                        <a:cubicBezTo>
                          <a:pt x="597" y="404"/>
                          <a:pt x="597" y="348"/>
                          <a:pt x="560" y="270"/>
                        </a:cubicBezTo>
                        <a:cubicBezTo>
                          <a:pt x="504" y="127"/>
                          <a:pt x="382" y="0"/>
                          <a:pt x="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172;p47">
                    <a:extLst>
                      <a:ext uri="{FF2B5EF4-FFF2-40B4-BE49-F238E27FC236}">
                        <a16:creationId xmlns:a16="http://schemas.microsoft.com/office/drawing/2014/main" id="{DD59289C-6146-6D0D-0830-D9E594C081BE}"/>
                      </a:ext>
                    </a:extLst>
                  </p:cNvPr>
                  <p:cNvSpPr/>
                  <p:nvPr/>
                </p:nvSpPr>
                <p:spPr>
                  <a:xfrm>
                    <a:off x="6711033" y="2812029"/>
                    <a:ext cx="480963" cy="205741"/>
                  </a:xfrm>
                  <a:custGeom>
                    <a:avLst/>
                    <a:gdLst/>
                    <a:ahLst/>
                    <a:cxnLst/>
                    <a:rect l="l" t="t" r="r" b="b"/>
                    <a:pathLst>
                      <a:path w="3004" h="1285" extrusionOk="0">
                        <a:moveTo>
                          <a:pt x="2045" y="0"/>
                        </a:moveTo>
                        <a:cubicBezTo>
                          <a:pt x="1897" y="0"/>
                          <a:pt x="1763" y="14"/>
                          <a:pt x="1678" y="14"/>
                        </a:cubicBezTo>
                        <a:cubicBezTo>
                          <a:pt x="1662" y="14"/>
                          <a:pt x="1648" y="14"/>
                          <a:pt x="1636" y="12"/>
                        </a:cubicBezTo>
                        <a:cubicBezTo>
                          <a:pt x="1626" y="10"/>
                          <a:pt x="1614" y="9"/>
                          <a:pt x="1602" y="9"/>
                        </a:cubicBezTo>
                        <a:cubicBezTo>
                          <a:pt x="1400" y="9"/>
                          <a:pt x="888" y="301"/>
                          <a:pt x="596" y="340"/>
                        </a:cubicBezTo>
                        <a:cubicBezTo>
                          <a:pt x="310" y="377"/>
                          <a:pt x="176" y="299"/>
                          <a:pt x="79" y="493"/>
                        </a:cubicBezTo>
                        <a:cubicBezTo>
                          <a:pt x="0" y="664"/>
                          <a:pt x="0" y="918"/>
                          <a:pt x="176" y="1052"/>
                        </a:cubicBezTo>
                        <a:cubicBezTo>
                          <a:pt x="289" y="1121"/>
                          <a:pt x="397" y="1155"/>
                          <a:pt x="539" y="1155"/>
                        </a:cubicBezTo>
                        <a:cubicBezTo>
                          <a:pt x="635" y="1155"/>
                          <a:pt x="747" y="1139"/>
                          <a:pt x="888" y="1107"/>
                        </a:cubicBezTo>
                        <a:cubicBezTo>
                          <a:pt x="1061" y="1071"/>
                          <a:pt x="1219" y="1052"/>
                          <a:pt x="1363" y="1052"/>
                        </a:cubicBezTo>
                        <a:cubicBezTo>
                          <a:pt x="1507" y="1052"/>
                          <a:pt x="1636" y="1071"/>
                          <a:pt x="1752" y="1107"/>
                        </a:cubicBezTo>
                        <a:cubicBezTo>
                          <a:pt x="1983" y="1186"/>
                          <a:pt x="2177" y="1265"/>
                          <a:pt x="2408" y="1283"/>
                        </a:cubicBezTo>
                        <a:cubicBezTo>
                          <a:pt x="2418" y="1284"/>
                          <a:pt x="2429" y="1284"/>
                          <a:pt x="2439" y="1284"/>
                        </a:cubicBezTo>
                        <a:cubicBezTo>
                          <a:pt x="2651" y="1284"/>
                          <a:pt x="2949" y="1115"/>
                          <a:pt x="2967" y="895"/>
                        </a:cubicBezTo>
                        <a:cubicBezTo>
                          <a:pt x="3004" y="664"/>
                          <a:pt x="2791" y="299"/>
                          <a:pt x="2791" y="299"/>
                        </a:cubicBezTo>
                        <a:cubicBezTo>
                          <a:pt x="2630" y="45"/>
                          <a:pt x="2314" y="0"/>
                          <a:pt x="2045"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173;p47">
                    <a:extLst>
                      <a:ext uri="{FF2B5EF4-FFF2-40B4-BE49-F238E27FC236}">
                        <a16:creationId xmlns:a16="http://schemas.microsoft.com/office/drawing/2014/main" id="{F7F22374-502D-6C2D-7F9A-28D5506E0B08}"/>
                      </a:ext>
                    </a:extLst>
                  </p:cNvPr>
                  <p:cNvSpPr/>
                  <p:nvPr/>
                </p:nvSpPr>
                <p:spPr>
                  <a:xfrm>
                    <a:off x="6702067" y="2804344"/>
                    <a:ext cx="465593" cy="222073"/>
                  </a:xfrm>
                  <a:custGeom>
                    <a:avLst/>
                    <a:gdLst/>
                    <a:ahLst/>
                    <a:cxnLst/>
                    <a:rect l="l" t="t" r="r" b="b"/>
                    <a:pathLst>
                      <a:path w="2908" h="1387" extrusionOk="0">
                        <a:moveTo>
                          <a:pt x="1715" y="0"/>
                        </a:moveTo>
                        <a:cubicBezTo>
                          <a:pt x="1637" y="0"/>
                          <a:pt x="1577" y="19"/>
                          <a:pt x="1484" y="42"/>
                        </a:cubicBezTo>
                        <a:cubicBezTo>
                          <a:pt x="1406" y="79"/>
                          <a:pt x="1309" y="116"/>
                          <a:pt x="1212" y="157"/>
                        </a:cubicBezTo>
                        <a:cubicBezTo>
                          <a:pt x="999" y="231"/>
                          <a:pt x="791" y="328"/>
                          <a:pt x="652" y="347"/>
                        </a:cubicBezTo>
                        <a:lnTo>
                          <a:pt x="306" y="347"/>
                        </a:lnTo>
                        <a:cubicBezTo>
                          <a:pt x="232" y="365"/>
                          <a:pt x="135" y="407"/>
                          <a:pt x="98" y="504"/>
                        </a:cubicBezTo>
                        <a:cubicBezTo>
                          <a:pt x="1" y="712"/>
                          <a:pt x="19" y="985"/>
                          <a:pt x="214" y="1137"/>
                        </a:cubicBezTo>
                        <a:cubicBezTo>
                          <a:pt x="306" y="1197"/>
                          <a:pt x="403" y="1234"/>
                          <a:pt x="518" y="1253"/>
                        </a:cubicBezTo>
                        <a:cubicBezTo>
                          <a:pt x="634" y="1253"/>
                          <a:pt x="768" y="1234"/>
                          <a:pt x="944" y="1197"/>
                        </a:cubicBezTo>
                        <a:cubicBezTo>
                          <a:pt x="1105" y="1160"/>
                          <a:pt x="1254" y="1145"/>
                          <a:pt x="1388" y="1145"/>
                        </a:cubicBezTo>
                        <a:cubicBezTo>
                          <a:pt x="1542" y="1145"/>
                          <a:pt x="1676" y="1165"/>
                          <a:pt x="1789" y="1197"/>
                        </a:cubicBezTo>
                        <a:cubicBezTo>
                          <a:pt x="2020" y="1271"/>
                          <a:pt x="2233" y="1350"/>
                          <a:pt x="2445" y="1387"/>
                        </a:cubicBezTo>
                        <a:cubicBezTo>
                          <a:pt x="2579" y="1387"/>
                          <a:pt x="2713" y="1350"/>
                          <a:pt x="2847" y="1271"/>
                        </a:cubicBezTo>
                        <a:cubicBezTo>
                          <a:pt x="2870" y="1271"/>
                          <a:pt x="2889" y="1253"/>
                          <a:pt x="2907" y="1234"/>
                        </a:cubicBezTo>
                        <a:lnTo>
                          <a:pt x="2870" y="1234"/>
                        </a:lnTo>
                        <a:lnTo>
                          <a:pt x="2755" y="1216"/>
                        </a:lnTo>
                        <a:cubicBezTo>
                          <a:pt x="2658" y="1271"/>
                          <a:pt x="2542" y="1289"/>
                          <a:pt x="2464" y="1289"/>
                        </a:cubicBezTo>
                        <a:cubicBezTo>
                          <a:pt x="2251" y="1253"/>
                          <a:pt x="2062" y="1174"/>
                          <a:pt x="1831" y="1100"/>
                        </a:cubicBezTo>
                        <a:cubicBezTo>
                          <a:pt x="1704" y="1061"/>
                          <a:pt x="1564" y="1041"/>
                          <a:pt x="1413" y="1041"/>
                        </a:cubicBezTo>
                        <a:cubicBezTo>
                          <a:pt x="1261" y="1041"/>
                          <a:pt x="1098" y="1061"/>
                          <a:pt x="925" y="1100"/>
                        </a:cubicBezTo>
                        <a:cubicBezTo>
                          <a:pt x="750" y="1137"/>
                          <a:pt x="634" y="1155"/>
                          <a:pt x="518" y="1155"/>
                        </a:cubicBezTo>
                        <a:cubicBezTo>
                          <a:pt x="421" y="1137"/>
                          <a:pt x="348" y="1119"/>
                          <a:pt x="269" y="1040"/>
                        </a:cubicBezTo>
                        <a:cubicBezTo>
                          <a:pt x="117" y="943"/>
                          <a:pt x="98" y="712"/>
                          <a:pt x="172" y="559"/>
                        </a:cubicBezTo>
                        <a:cubicBezTo>
                          <a:pt x="214" y="481"/>
                          <a:pt x="250" y="462"/>
                          <a:pt x="329" y="462"/>
                        </a:cubicBezTo>
                        <a:cubicBezTo>
                          <a:pt x="366" y="453"/>
                          <a:pt x="413" y="453"/>
                          <a:pt x="471" y="453"/>
                        </a:cubicBezTo>
                        <a:cubicBezTo>
                          <a:pt x="529" y="453"/>
                          <a:pt x="597" y="453"/>
                          <a:pt x="676" y="444"/>
                        </a:cubicBezTo>
                        <a:cubicBezTo>
                          <a:pt x="847" y="425"/>
                          <a:pt x="1059" y="328"/>
                          <a:pt x="1253" y="250"/>
                        </a:cubicBezTo>
                        <a:cubicBezTo>
                          <a:pt x="1346" y="213"/>
                          <a:pt x="1443" y="176"/>
                          <a:pt x="1521" y="134"/>
                        </a:cubicBezTo>
                        <a:cubicBezTo>
                          <a:pt x="1600" y="116"/>
                          <a:pt x="1655" y="97"/>
                          <a:pt x="1692" y="97"/>
                        </a:cubicBezTo>
                        <a:cubicBezTo>
                          <a:pt x="1722" y="107"/>
                          <a:pt x="1757" y="111"/>
                          <a:pt x="1796" y="111"/>
                        </a:cubicBezTo>
                        <a:cubicBezTo>
                          <a:pt x="1834" y="111"/>
                          <a:pt x="1877" y="107"/>
                          <a:pt x="1923" y="97"/>
                        </a:cubicBezTo>
                        <a:lnTo>
                          <a:pt x="2233" y="97"/>
                        </a:lnTo>
                        <a:cubicBezTo>
                          <a:pt x="2385" y="116"/>
                          <a:pt x="2542" y="134"/>
                          <a:pt x="2658" y="231"/>
                        </a:cubicBezTo>
                        <a:cubicBezTo>
                          <a:pt x="2773" y="273"/>
                          <a:pt x="2847" y="310"/>
                          <a:pt x="2907" y="347"/>
                        </a:cubicBezTo>
                        <a:lnTo>
                          <a:pt x="2907" y="328"/>
                        </a:lnTo>
                        <a:cubicBezTo>
                          <a:pt x="2755" y="97"/>
                          <a:pt x="2482" y="19"/>
                          <a:pt x="2251" y="0"/>
                        </a:cubicBezTo>
                        <a:lnTo>
                          <a:pt x="1923" y="0"/>
                        </a:lnTo>
                        <a:cubicBezTo>
                          <a:pt x="1862" y="0"/>
                          <a:pt x="1798" y="9"/>
                          <a:pt x="1757" y="9"/>
                        </a:cubicBezTo>
                        <a:cubicBezTo>
                          <a:pt x="1736" y="9"/>
                          <a:pt x="1721" y="7"/>
                          <a:pt x="171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174;p47">
                    <a:extLst>
                      <a:ext uri="{FF2B5EF4-FFF2-40B4-BE49-F238E27FC236}">
                        <a16:creationId xmlns:a16="http://schemas.microsoft.com/office/drawing/2014/main" id="{E17F3950-4828-D6C4-60B8-B09F1F7F0FA2}"/>
                      </a:ext>
                    </a:extLst>
                  </p:cNvPr>
                  <p:cNvSpPr/>
                  <p:nvPr/>
                </p:nvSpPr>
                <p:spPr>
                  <a:xfrm>
                    <a:off x="6739212" y="3006402"/>
                    <a:ext cx="514906" cy="242246"/>
                  </a:xfrm>
                  <a:custGeom>
                    <a:avLst/>
                    <a:gdLst/>
                    <a:ahLst/>
                    <a:cxnLst/>
                    <a:rect l="l" t="t" r="r" b="b"/>
                    <a:pathLst>
                      <a:path w="3216" h="1513" extrusionOk="0">
                        <a:moveTo>
                          <a:pt x="2553" y="0"/>
                        </a:moveTo>
                        <a:cubicBezTo>
                          <a:pt x="2466" y="0"/>
                          <a:pt x="2382" y="10"/>
                          <a:pt x="2310" y="27"/>
                        </a:cubicBezTo>
                        <a:cubicBezTo>
                          <a:pt x="2079" y="88"/>
                          <a:pt x="1326" y="319"/>
                          <a:pt x="1058" y="397"/>
                        </a:cubicBezTo>
                        <a:cubicBezTo>
                          <a:pt x="767" y="471"/>
                          <a:pt x="305" y="605"/>
                          <a:pt x="152" y="744"/>
                        </a:cubicBezTo>
                        <a:cubicBezTo>
                          <a:pt x="0" y="878"/>
                          <a:pt x="116" y="1358"/>
                          <a:pt x="305" y="1474"/>
                        </a:cubicBezTo>
                        <a:cubicBezTo>
                          <a:pt x="361" y="1502"/>
                          <a:pt x="456" y="1512"/>
                          <a:pt x="569" y="1512"/>
                        </a:cubicBezTo>
                        <a:cubicBezTo>
                          <a:pt x="846" y="1512"/>
                          <a:pt x="1233" y="1450"/>
                          <a:pt x="1423" y="1437"/>
                        </a:cubicBezTo>
                        <a:cubicBezTo>
                          <a:pt x="1691" y="1395"/>
                          <a:pt x="2578" y="1280"/>
                          <a:pt x="2828" y="1206"/>
                        </a:cubicBezTo>
                        <a:cubicBezTo>
                          <a:pt x="3077" y="1127"/>
                          <a:pt x="3216" y="799"/>
                          <a:pt x="3216" y="605"/>
                        </a:cubicBezTo>
                        <a:cubicBezTo>
                          <a:pt x="3216" y="397"/>
                          <a:pt x="3059" y="185"/>
                          <a:pt x="3059" y="185"/>
                        </a:cubicBezTo>
                        <a:cubicBezTo>
                          <a:pt x="2954" y="51"/>
                          <a:pt x="2747" y="0"/>
                          <a:pt x="2553"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175;p47">
                    <a:extLst>
                      <a:ext uri="{FF2B5EF4-FFF2-40B4-BE49-F238E27FC236}">
                        <a16:creationId xmlns:a16="http://schemas.microsoft.com/office/drawing/2014/main" id="{69FC8E38-2C23-B6BE-1E42-1DB3ECDF4D44}"/>
                      </a:ext>
                    </a:extLst>
                  </p:cNvPr>
                  <p:cNvSpPr/>
                  <p:nvPr/>
                </p:nvSpPr>
                <p:spPr>
                  <a:xfrm>
                    <a:off x="6742094" y="2998877"/>
                    <a:ext cx="505459" cy="257457"/>
                  </a:xfrm>
                  <a:custGeom>
                    <a:avLst/>
                    <a:gdLst/>
                    <a:ahLst/>
                    <a:cxnLst/>
                    <a:rect l="l" t="t" r="r" b="b"/>
                    <a:pathLst>
                      <a:path w="3157" h="1608" extrusionOk="0">
                        <a:moveTo>
                          <a:pt x="2505" y="1"/>
                        </a:moveTo>
                        <a:cubicBezTo>
                          <a:pt x="2426" y="1"/>
                          <a:pt x="2348" y="1"/>
                          <a:pt x="2274" y="19"/>
                        </a:cubicBezTo>
                        <a:cubicBezTo>
                          <a:pt x="2043" y="74"/>
                          <a:pt x="1290" y="329"/>
                          <a:pt x="1022" y="403"/>
                        </a:cubicBezTo>
                        <a:cubicBezTo>
                          <a:pt x="888" y="444"/>
                          <a:pt x="694" y="481"/>
                          <a:pt x="518" y="537"/>
                        </a:cubicBezTo>
                        <a:cubicBezTo>
                          <a:pt x="347" y="597"/>
                          <a:pt x="195" y="675"/>
                          <a:pt x="98" y="749"/>
                        </a:cubicBezTo>
                        <a:cubicBezTo>
                          <a:pt x="56" y="791"/>
                          <a:pt x="19" y="865"/>
                          <a:pt x="19" y="925"/>
                        </a:cubicBezTo>
                        <a:cubicBezTo>
                          <a:pt x="0" y="999"/>
                          <a:pt x="19" y="1096"/>
                          <a:pt x="37" y="1174"/>
                        </a:cubicBezTo>
                        <a:cubicBezTo>
                          <a:pt x="79" y="1327"/>
                          <a:pt x="134" y="1502"/>
                          <a:pt x="268" y="1558"/>
                        </a:cubicBezTo>
                        <a:cubicBezTo>
                          <a:pt x="329" y="1599"/>
                          <a:pt x="402" y="1599"/>
                          <a:pt x="500" y="1599"/>
                        </a:cubicBezTo>
                        <a:cubicBezTo>
                          <a:pt x="532" y="1605"/>
                          <a:pt x="566" y="1607"/>
                          <a:pt x="602" y="1607"/>
                        </a:cubicBezTo>
                        <a:cubicBezTo>
                          <a:pt x="674" y="1607"/>
                          <a:pt x="751" y="1599"/>
                          <a:pt x="828" y="1599"/>
                        </a:cubicBezTo>
                        <a:cubicBezTo>
                          <a:pt x="1040" y="1576"/>
                          <a:pt x="1271" y="1539"/>
                          <a:pt x="1405" y="1521"/>
                        </a:cubicBezTo>
                        <a:cubicBezTo>
                          <a:pt x="1539" y="1502"/>
                          <a:pt x="1830" y="1461"/>
                          <a:pt x="2117" y="1424"/>
                        </a:cubicBezTo>
                        <a:cubicBezTo>
                          <a:pt x="2408" y="1387"/>
                          <a:pt x="2694" y="1345"/>
                          <a:pt x="2828" y="1308"/>
                        </a:cubicBezTo>
                        <a:cubicBezTo>
                          <a:pt x="2967" y="1271"/>
                          <a:pt x="3082" y="1156"/>
                          <a:pt x="3138" y="1022"/>
                        </a:cubicBezTo>
                        <a:cubicBezTo>
                          <a:pt x="3156" y="999"/>
                          <a:pt x="3156" y="999"/>
                          <a:pt x="3156" y="980"/>
                        </a:cubicBezTo>
                        <a:cubicBezTo>
                          <a:pt x="3138" y="962"/>
                          <a:pt x="3101" y="943"/>
                          <a:pt x="3082" y="943"/>
                        </a:cubicBezTo>
                        <a:cubicBezTo>
                          <a:pt x="3059" y="943"/>
                          <a:pt x="3059" y="962"/>
                          <a:pt x="3059" y="980"/>
                        </a:cubicBezTo>
                        <a:cubicBezTo>
                          <a:pt x="3004" y="1077"/>
                          <a:pt x="2907" y="1174"/>
                          <a:pt x="2791" y="1211"/>
                        </a:cubicBezTo>
                        <a:cubicBezTo>
                          <a:pt x="2676" y="1230"/>
                          <a:pt x="2389" y="1290"/>
                          <a:pt x="2098" y="1327"/>
                        </a:cubicBezTo>
                        <a:cubicBezTo>
                          <a:pt x="1812" y="1368"/>
                          <a:pt x="1521" y="1405"/>
                          <a:pt x="1405" y="1424"/>
                        </a:cubicBezTo>
                        <a:cubicBezTo>
                          <a:pt x="1253" y="1442"/>
                          <a:pt x="1040" y="1484"/>
                          <a:pt x="809" y="1502"/>
                        </a:cubicBezTo>
                        <a:lnTo>
                          <a:pt x="500" y="1502"/>
                        </a:lnTo>
                        <a:cubicBezTo>
                          <a:pt x="426" y="1502"/>
                          <a:pt x="347" y="1484"/>
                          <a:pt x="310" y="1461"/>
                        </a:cubicBezTo>
                        <a:cubicBezTo>
                          <a:pt x="250" y="1424"/>
                          <a:pt x="153" y="1290"/>
                          <a:pt x="134" y="1156"/>
                        </a:cubicBezTo>
                        <a:cubicBezTo>
                          <a:pt x="116" y="1077"/>
                          <a:pt x="116" y="999"/>
                          <a:pt x="116" y="943"/>
                        </a:cubicBezTo>
                        <a:cubicBezTo>
                          <a:pt x="116" y="883"/>
                          <a:pt x="134" y="846"/>
                          <a:pt x="171" y="828"/>
                        </a:cubicBezTo>
                        <a:cubicBezTo>
                          <a:pt x="232" y="768"/>
                          <a:pt x="384" y="694"/>
                          <a:pt x="560" y="634"/>
                        </a:cubicBezTo>
                        <a:cubicBezTo>
                          <a:pt x="731" y="578"/>
                          <a:pt x="906" y="537"/>
                          <a:pt x="1040" y="500"/>
                        </a:cubicBezTo>
                        <a:cubicBezTo>
                          <a:pt x="1327" y="421"/>
                          <a:pt x="2080" y="172"/>
                          <a:pt x="2311" y="116"/>
                        </a:cubicBezTo>
                        <a:cubicBezTo>
                          <a:pt x="2368" y="105"/>
                          <a:pt x="2444" y="93"/>
                          <a:pt x="2524" y="93"/>
                        </a:cubicBezTo>
                        <a:cubicBezTo>
                          <a:pt x="2581" y="93"/>
                          <a:pt x="2639" y="99"/>
                          <a:pt x="2694" y="116"/>
                        </a:cubicBezTo>
                        <a:cubicBezTo>
                          <a:pt x="2754" y="116"/>
                          <a:pt x="2810" y="135"/>
                          <a:pt x="2870" y="153"/>
                        </a:cubicBezTo>
                        <a:cubicBezTo>
                          <a:pt x="2870" y="153"/>
                          <a:pt x="3004" y="213"/>
                          <a:pt x="3156" y="329"/>
                        </a:cubicBezTo>
                        <a:cubicBezTo>
                          <a:pt x="3119" y="250"/>
                          <a:pt x="3082" y="190"/>
                          <a:pt x="3082" y="190"/>
                        </a:cubicBezTo>
                        <a:cubicBezTo>
                          <a:pt x="3004" y="98"/>
                          <a:pt x="2851" y="38"/>
                          <a:pt x="2694" y="19"/>
                        </a:cubicBezTo>
                        <a:cubicBezTo>
                          <a:pt x="2639" y="1"/>
                          <a:pt x="2579" y="1"/>
                          <a:pt x="250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176;p47">
                    <a:extLst>
                      <a:ext uri="{FF2B5EF4-FFF2-40B4-BE49-F238E27FC236}">
                        <a16:creationId xmlns:a16="http://schemas.microsoft.com/office/drawing/2014/main" id="{73BFF3E9-2DAC-0B76-F287-09A274C4D15C}"/>
                      </a:ext>
                    </a:extLst>
                  </p:cNvPr>
                  <p:cNvSpPr/>
                  <p:nvPr/>
                </p:nvSpPr>
                <p:spPr>
                  <a:xfrm>
                    <a:off x="6834637" y="3154663"/>
                    <a:ext cx="440936" cy="208623"/>
                  </a:xfrm>
                  <a:custGeom>
                    <a:avLst/>
                    <a:gdLst/>
                    <a:ahLst/>
                    <a:cxnLst/>
                    <a:rect l="l" t="t" r="r" b="b"/>
                    <a:pathLst>
                      <a:path w="2754" h="1303" extrusionOk="0">
                        <a:moveTo>
                          <a:pt x="2386" y="1"/>
                        </a:moveTo>
                        <a:cubicBezTo>
                          <a:pt x="2368" y="1"/>
                          <a:pt x="2349" y="3"/>
                          <a:pt x="2329" y="7"/>
                        </a:cubicBezTo>
                        <a:cubicBezTo>
                          <a:pt x="2079" y="67"/>
                          <a:pt x="462" y="488"/>
                          <a:pt x="250" y="511"/>
                        </a:cubicBezTo>
                        <a:cubicBezTo>
                          <a:pt x="37" y="529"/>
                          <a:pt x="0" y="700"/>
                          <a:pt x="37" y="973"/>
                        </a:cubicBezTo>
                        <a:cubicBezTo>
                          <a:pt x="97" y="1222"/>
                          <a:pt x="250" y="1296"/>
                          <a:pt x="481" y="1296"/>
                        </a:cubicBezTo>
                        <a:cubicBezTo>
                          <a:pt x="527" y="1301"/>
                          <a:pt x="603" y="1303"/>
                          <a:pt x="697" y="1303"/>
                        </a:cubicBezTo>
                        <a:cubicBezTo>
                          <a:pt x="1073" y="1303"/>
                          <a:pt x="1730" y="1270"/>
                          <a:pt x="1867" y="1241"/>
                        </a:cubicBezTo>
                        <a:cubicBezTo>
                          <a:pt x="2061" y="1222"/>
                          <a:pt x="2481" y="1144"/>
                          <a:pt x="2620" y="913"/>
                        </a:cubicBezTo>
                        <a:cubicBezTo>
                          <a:pt x="2620" y="913"/>
                          <a:pt x="2754" y="742"/>
                          <a:pt x="2712" y="488"/>
                        </a:cubicBezTo>
                        <a:cubicBezTo>
                          <a:pt x="2661" y="275"/>
                          <a:pt x="2591" y="1"/>
                          <a:pt x="2386"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177;p47">
                    <a:extLst>
                      <a:ext uri="{FF2B5EF4-FFF2-40B4-BE49-F238E27FC236}">
                        <a16:creationId xmlns:a16="http://schemas.microsoft.com/office/drawing/2014/main" id="{FD17697F-7986-7DAA-8CD6-F2C09297DE4E}"/>
                      </a:ext>
                    </a:extLst>
                  </p:cNvPr>
                  <p:cNvSpPr/>
                  <p:nvPr/>
                </p:nvSpPr>
                <p:spPr>
                  <a:xfrm>
                    <a:off x="6828713" y="3146817"/>
                    <a:ext cx="434372" cy="225755"/>
                  </a:xfrm>
                  <a:custGeom>
                    <a:avLst/>
                    <a:gdLst/>
                    <a:ahLst/>
                    <a:cxnLst/>
                    <a:rect l="l" t="t" r="r" b="b"/>
                    <a:pathLst>
                      <a:path w="2713" h="1410" extrusionOk="0">
                        <a:moveTo>
                          <a:pt x="2347" y="1"/>
                        </a:moveTo>
                        <a:cubicBezTo>
                          <a:pt x="2213" y="38"/>
                          <a:pt x="1751" y="153"/>
                          <a:pt x="1289" y="269"/>
                        </a:cubicBezTo>
                        <a:cubicBezTo>
                          <a:pt x="1058" y="329"/>
                          <a:pt x="827" y="384"/>
                          <a:pt x="652" y="444"/>
                        </a:cubicBezTo>
                        <a:cubicBezTo>
                          <a:pt x="462" y="481"/>
                          <a:pt x="324" y="500"/>
                          <a:pt x="287" y="518"/>
                        </a:cubicBezTo>
                        <a:cubicBezTo>
                          <a:pt x="153" y="518"/>
                          <a:pt x="74" y="578"/>
                          <a:pt x="37" y="675"/>
                        </a:cubicBezTo>
                        <a:cubicBezTo>
                          <a:pt x="0" y="768"/>
                          <a:pt x="19" y="883"/>
                          <a:pt x="37" y="1022"/>
                        </a:cubicBezTo>
                        <a:cubicBezTo>
                          <a:pt x="56" y="1156"/>
                          <a:pt x="116" y="1253"/>
                          <a:pt x="208" y="1308"/>
                        </a:cubicBezTo>
                        <a:cubicBezTo>
                          <a:pt x="287" y="1368"/>
                          <a:pt x="402" y="1387"/>
                          <a:pt x="518" y="1405"/>
                        </a:cubicBezTo>
                        <a:cubicBezTo>
                          <a:pt x="552" y="1408"/>
                          <a:pt x="600" y="1409"/>
                          <a:pt x="658" y="1409"/>
                        </a:cubicBezTo>
                        <a:cubicBezTo>
                          <a:pt x="1015" y="1409"/>
                          <a:pt x="1739" y="1365"/>
                          <a:pt x="1922" y="1345"/>
                        </a:cubicBezTo>
                        <a:cubicBezTo>
                          <a:pt x="2019" y="1327"/>
                          <a:pt x="2172" y="1308"/>
                          <a:pt x="2329" y="1253"/>
                        </a:cubicBezTo>
                        <a:cubicBezTo>
                          <a:pt x="2463" y="1211"/>
                          <a:pt x="2615" y="1137"/>
                          <a:pt x="2694" y="999"/>
                        </a:cubicBezTo>
                        <a:cubicBezTo>
                          <a:pt x="2657" y="980"/>
                          <a:pt x="2615" y="962"/>
                          <a:pt x="2597" y="962"/>
                        </a:cubicBezTo>
                        <a:cubicBezTo>
                          <a:pt x="2541" y="1040"/>
                          <a:pt x="2426" y="1114"/>
                          <a:pt x="2287" y="1156"/>
                        </a:cubicBezTo>
                        <a:cubicBezTo>
                          <a:pt x="2153" y="1211"/>
                          <a:pt x="2001" y="1230"/>
                          <a:pt x="1904" y="1253"/>
                        </a:cubicBezTo>
                        <a:cubicBezTo>
                          <a:pt x="1733" y="1271"/>
                          <a:pt x="730" y="1308"/>
                          <a:pt x="518" y="1308"/>
                        </a:cubicBezTo>
                        <a:cubicBezTo>
                          <a:pt x="421" y="1290"/>
                          <a:pt x="324" y="1271"/>
                          <a:pt x="268" y="1230"/>
                        </a:cubicBezTo>
                        <a:cubicBezTo>
                          <a:pt x="190" y="1193"/>
                          <a:pt x="153" y="1114"/>
                          <a:pt x="134" y="999"/>
                        </a:cubicBezTo>
                        <a:cubicBezTo>
                          <a:pt x="116" y="883"/>
                          <a:pt x="116" y="768"/>
                          <a:pt x="134" y="712"/>
                        </a:cubicBezTo>
                        <a:cubicBezTo>
                          <a:pt x="153" y="652"/>
                          <a:pt x="190" y="615"/>
                          <a:pt x="287" y="615"/>
                        </a:cubicBezTo>
                        <a:cubicBezTo>
                          <a:pt x="347" y="615"/>
                          <a:pt x="481" y="578"/>
                          <a:pt x="670" y="537"/>
                        </a:cubicBezTo>
                        <a:cubicBezTo>
                          <a:pt x="864" y="481"/>
                          <a:pt x="1095" y="421"/>
                          <a:pt x="1326" y="366"/>
                        </a:cubicBezTo>
                        <a:cubicBezTo>
                          <a:pt x="1788" y="250"/>
                          <a:pt x="2250" y="135"/>
                          <a:pt x="2384" y="98"/>
                        </a:cubicBezTo>
                        <a:cubicBezTo>
                          <a:pt x="2426" y="98"/>
                          <a:pt x="2463" y="98"/>
                          <a:pt x="2500" y="116"/>
                        </a:cubicBezTo>
                        <a:cubicBezTo>
                          <a:pt x="2541" y="135"/>
                          <a:pt x="2615" y="153"/>
                          <a:pt x="2712" y="213"/>
                        </a:cubicBezTo>
                        <a:cubicBezTo>
                          <a:pt x="2694" y="190"/>
                          <a:pt x="2694" y="172"/>
                          <a:pt x="2675" y="172"/>
                        </a:cubicBezTo>
                        <a:cubicBezTo>
                          <a:pt x="2657" y="116"/>
                          <a:pt x="2615" y="56"/>
                          <a:pt x="2560" y="38"/>
                        </a:cubicBezTo>
                        <a:cubicBezTo>
                          <a:pt x="2518" y="1"/>
                          <a:pt x="2463" y="1"/>
                          <a:pt x="242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178;p47">
                    <a:extLst>
                      <a:ext uri="{FF2B5EF4-FFF2-40B4-BE49-F238E27FC236}">
                        <a16:creationId xmlns:a16="http://schemas.microsoft.com/office/drawing/2014/main" id="{FB7E14D2-D913-DBB3-2F52-9B575D6A2086}"/>
                      </a:ext>
                    </a:extLst>
                  </p:cNvPr>
                  <p:cNvSpPr/>
                  <p:nvPr/>
                </p:nvSpPr>
                <p:spPr>
                  <a:xfrm>
                    <a:off x="6884111" y="3302923"/>
                    <a:ext cx="415959" cy="177242"/>
                  </a:xfrm>
                  <a:custGeom>
                    <a:avLst/>
                    <a:gdLst/>
                    <a:ahLst/>
                    <a:cxnLst/>
                    <a:rect l="l" t="t" r="r" b="b"/>
                    <a:pathLst>
                      <a:path w="2598" h="1107" extrusionOk="0">
                        <a:moveTo>
                          <a:pt x="2194" y="0"/>
                        </a:moveTo>
                        <a:cubicBezTo>
                          <a:pt x="2176" y="0"/>
                          <a:pt x="2157" y="2"/>
                          <a:pt x="2135" y="5"/>
                        </a:cubicBezTo>
                        <a:cubicBezTo>
                          <a:pt x="1904" y="65"/>
                          <a:pt x="421" y="333"/>
                          <a:pt x="287" y="352"/>
                        </a:cubicBezTo>
                        <a:cubicBezTo>
                          <a:pt x="153" y="370"/>
                          <a:pt x="75" y="449"/>
                          <a:pt x="38" y="661"/>
                        </a:cubicBezTo>
                        <a:cubicBezTo>
                          <a:pt x="1" y="855"/>
                          <a:pt x="153" y="1045"/>
                          <a:pt x="421" y="1086"/>
                        </a:cubicBezTo>
                        <a:cubicBezTo>
                          <a:pt x="492" y="1101"/>
                          <a:pt x="610" y="1106"/>
                          <a:pt x="748" y="1106"/>
                        </a:cubicBezTo>
                        <a:cubicBezTo>
                          <a:pt x="1138" y="1106"/>
                          <a:pt x="1685" y="1063"/>
                          <a:pt x="1770" y="1063"/>
                        </a:cubicBezTo>
                        <a:cubicBezTo>
                          <a:pt x="1867" y="1045"/>
                          <a:pt x="2329" y="971"/>
                          <a:pt x="2500" y="777"/>
                        </a:cubicBezTo>
                        <a:cubicBezTo>
                          <a:pt x="2500" y="777"/>
                          <a:pt x="2597" y="583"/>
                          <a:pt x="2482" y="370"/>
                        </a:cubicBezTo>
                        <a:cubicBezTo>
                          <a:pt x="2394" y="160"/>
                          <a:pt x="2370" y="0"/>
                          <a:pt x="2194"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179;p47">
                    <a:extLst>
                      <a:ext uri="{FF2B5EF4-FFF2-40B4-BE49-F238E27FC236}">
                        <a16:creationId xmlns:a16="http://schemas.microsoft.com/office/drawing/2014/main" id="{694CA9D4-5448-8C72-337F-C86DB7EF99A0}"/>
                      </a:ext>
                    </a:extLst>
                  </p:cNvPr>
                  <p:cNvSpPr/>
                  <p:nvPr/>
                </p:nvSpPr>
                <p:spPr>
                  <a:xfrm>
                    <a:off x="6877546" y="3294758"/>
                    <a:ext cx="419482" cy="193253"/>
                  </a:xfrm>
                  <a:custGeom>
                    <a:avLst/>
                    <a:gdLst/>
                    <a:ahLst/>
                    <a:cxnLst/>
                    <a:rect l="l" t="t" r="r" b="b"/>
                    <a:pathLst>
                      <a:path w="2620" h="1207" extrusionOk="0">
                        <a:moveTo>
                          <a:pt x="2236" y="1"/>
                        </a:moveTo>
                        <a:cubicBezTo>
                          <a:pt x="2213" y="1"/>
                          <a:pt x="2195" y="19"/>
                          <a:pt x="2176" y="19"/>
                        </a:cubicBezTo>
                        <a:cubicBezTo>
                          <a:pt x="1945" y="56"/>
                          <a:pt x="444" y="329"/>
                          <a:pt x="310" y="366"/>
                        </a:cubicBezTo>
                        <a:cubicBezTo>
                          <a:pt x="250" y="366"/>
                          <a:pt x="176" y="403"/>
                          <a:pt x="116" y="463"/>
                        </a:cubicBezTo>
                        <a:cubicBezTo>
                          <a:pt x="79" y="518"/>
                          <a:pt x="42" y="597"/>
                          <a:pt x="19" y="694"/>
                        </a:cubicBezTo>
                        <a:cubicBezTo>
                          <a:pt x="0" y="809"/>
                          <a:pt x="42" y="925"/>
                          <a:pt x="116" y="1022"/>
                        </a:cubicBezTo>
                        <a:cubicBezTo>
                          <a:pt x="194" y="1096"/>
                          <a:pt x="310" y="1174"/>
                          <a:pt x="444" y="1193"/>
                        </a:cubicBezTo>
                        <a:cubicBezTo>
                          <a:pt x="520" y="1202"/>
                          <a:pt x="635" y="1207"/>
                          <a:pt x="768" y="1207"/>
                        </a:cubicBezTo>
                        <a:cubicBezTo>
                          <a:pt x="901" y="1207"/>
                          <a:pt x="1051" y="1202"/>
                          <a:pt x="1197" y="1193"/>
                        </a:cubicBezTo>
                        <a:cubicBezTo>
                          <a:pt x="1349" y="1193"/>
                          <a:pt x="1483" y="1193"/>
                          <a:pt x="1599" y="1174"/>
                        </a:cubicBezTo>
                        <a:cubicBezTo>
                          <a:pt x="1696" y="1174"/>
                          <a:pt x="1774" y="1156"/>
                          <a:pt x="1811" y="1156"/>
                        </a:cubicBezTo>
                        <a:cubicBezTo>
                          <a:pt x="1867" y="1156"/>
                          <a:pt x="2005" y="1137"/>
                          <a:pt x="2158" y="1077"/>
                        </a:cubicBezTo>
                        <a:cubicBezTo>
                          <a:pt x="2292" y="1040"/>
                          <a:pt x="2407" y="980"/>
                          <a:pt x="2504" y="906"/>
                        </a:cubicBezTo>
                        <a:lnTo>
                          <a:pt x="2523" y="980"/>
                        </a:lnTo>
                        <a:lnTo>
                          <a:pt x="2583" y="846"/>
                        </a:lnTo>
                        <a:cubicBezTo>
                          <a:pt x="2583" y="846"/>
                          <a:pt x="2601" y="809"/>
                          <a:pt x="2620" y="712"/>
                        </a:cubicBezTo>
                        <a:lnTo>
                          <a:pt x="2620" y="712"/>
                        </a:lnTo>
                        <a:cubicBezTo>
                          <a:pt x="2583" y="749"/>
                          <a:pt x="2560" y="791"/>
                          <a:pt x="2523" y="809"/>
                        </a:cubicBezTo>
                        <a:cubicBezTo>
                          <a:pt x="2467" y="846"/>
                          <a:pt x="2444" y="865"/>
                          <a:pt x="2407" y="865"/>
                        </a:cubicBezTo>
                        <a:cubicBezTo>
                          <a:pt x="2329" y="925"/>
                          <a:pt x="2236" y="962"/>
                          <a:pt x="2139" y="980"/>
                        </a:cubicBezTo>
                        <a:cubicBezTo>
                          <a:pt x="1982" y="1040"/>
                          <a:pt x="1848" y="1059"/>
                          <a:pt x="1793" y="1059"/>
                        </a:cubicBezTo>
                        <a:cubicBezTo>
                          <a:pt x="1774" y="1059"/>
                          <a:pt x="1696" y="1077"/>
                          <a:pt x="1580" y="1077"/>
                        </a:cubicBezTo>
                        <a:cubicBezTo>
                          <a:pt x="1483" y="1077"/>
                          <a:pt x="1331" y="1096"/>
                          <a:pt x="1197" y="1096"/>
                        </a:cubicBezTo>
                        <a:cubicBezTo>
                          <a:pt x="1051" y="1105"/>
                          <a:pt x="901" y="1110"/>
                          <a:pt x="771" y="1110"/>
                        </a:cubicBezTo>
                        <a:cubicBezTo>
                          <a:pt x="640" y="1110"/>
                          <a:pt x="529" y="1105"/>
                          <a:pt x="462" y="1096"/>
                        </a:cubicBezTo>
                        <a:cubicBezTo>
                          <a:pt x="347" y="1077"/>
                          <a:pt x="250" y="1022"/>
                          <a:pt x="194" y="943"/>
                        </a:cubicBezTo>
                        <a:cubicBezTo>
                          <a:pt x="134" y="883"/>
                          <a:pt x="97" y="809"/>
                          <a:pt x="116" y="712"/>
                        </a:cubicBezTo>
                        <a:cubicBezTo>
                          <a:pt x="134" y="615"/>
                          <a:pt x="176" y="560"/>
                          <a:pt x="194" y="518"/>
                        </a:cubicBezTo>
                        <a:cubicBezTo>
                          <a:pt x="231" y="481"/>
                          <a:pt x="273" y="463"/>
                          <a:pt x="328" y="463"/>
                        </a:cubicBezTo>
                        <a:cubicBezTo>
                          <a:pt x="462" y="444"/>
                          <a:pt x="1830" y="172"/>
                          <a:pt x="2158" y="116"/>
                        </a:cubicBezTo>
                        <a:lnTo>
                          <a:pt x="2139" y="116"/>
                        </a:lnTo>
                        <a:cubicBezTo>
                          <a:pt x="2139" y="116"/>
                          <a:pt x="2185" y="102"/>
                          <a:pt x="2260" y="102"/>
                        </a:cubicBezTo>
                        <a:cubicBezTo>
                          <a:pt x="2315" y="102"/>
                          <a:pt x="2386" y="110"/>
                          <a:pt x="2467" y="135"/>
                        </a:cubicBezTo>
                        <a:lnTo>
                          <a:pt x="2444" y="116"/>
                        </a:lnTo>
                        <a:cubicBezTo>
                          <a:pt x="2426" y="75"/>
                          <a:pt x="2389" y="38"/>
                          <a:pt x="2329" y="19"/>
                        </a:cubicBezTo>
                        <a:cubicBezTo>
                          <a:pt x="2310" y="19"/>
                          <a:pt x="2273" y="1"/>
                          <a:pt x="223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180;p47">
                    <a:extLst>
                      <a:ext uri="{FF2B5EF4-FFF2-40B4-BE49-F238E27FC236}">
                        <a16:creationId xmlns:a16="http://schemas.microsoft.com/office/drawing/2014/main" id="{8E2275AC-26A9-7545-3ED2-C1C0C3EB07A4}"/>
                      </a:ext>
                    </a:extLst>
                  </p:cNvPr>
                  <p:cNvSpPr/>
                  <p:nvPr/>
                </p:nvSpPr>
                <p:spPr>
                  <a:xfrm>
                    <a:off x="5934187" y="991751"/>
                    <a:ext cx="1048544" cy="842339"/>
                  </a:xfrm>
                  <a:custGeom>
                    <a:avLst/>
                    <a:gdLst/>
                    <a:ahLst/>
                    <a:cxnLst/>
                    <a:rect l="l" t="t" r="r" b="b"/>
                    <a:pathLst>
                      <a:path w="6549" h="5261" extrusionOk="0">
                        <a:moveTo>
                          <a:pt x="2196" y="1"/>
                        </a:moveTo>
                        <a:cubicBezTo>
                          <a:pt x="2080" y="19"/>
                          <a:pt x="1983" y="43"/>
                          <a:pt x="1891" y="80"/>
                        </a:cubicBezTo>
                        <a:cubicBezTo>
                          <a:pt x="1466" y="232"/>
                          <a:pt x="1137" y="888"/>
                          <a:pt x="985" y="1600"/>
                        </a:cubicBezTo>
                        <a:cubicBezTo>
                          <a:pt x="888" y="1521"/>
                          <a:pt x="754" y="1484"/>
                          <a:pt x="620" y="1484"/>
                        </a:cubicBezTo>
                        <a:cubicBezTo>
                          <a:pt x="273" y="1484"/>
                          <a:pt x="1" y="1752"/>
                          <a:pt x="1" y="2099"/>
                        </a:cubicBezTo>
                        <a:cubicBezTo>
                          <a:pt x="1" y="2445"/>
                          <a:pt x="273" y="2718"/>
                          <a:pt x="620" y="2718"/>
                        </a:cubicBezTo>
                        <a:cubicBezTo>
                          <a:pt x="712" y="2718"/>
                          <a:pt x="809" y="2699"/>
                          <a:pt x="906" y="2658"/>
                        </a:cubicBezTo>
                        <a:lnTo>
                          <a:pt x="906" y="2658"/>
                        </a:lnTo>
                        <a:cubicBezTo>
                          <a:pt x="870" y="2889"/>
                          <a:pt x="754" y="4159"/>
                          <a:pt x="1484" y="4719"/>
                        </a:cubicBezTo>
                        <a:cubicBezTo>
                          <a:pt x="2166" y="5221"/>
                          <a:pt x="2972" y="5261"/>
                          <a:pt x="3209" y="5261"/>
                        </a:cubicBezTo>
                        <a:cubicBezTo>
                          <a:pt x="3253" y="5261"/>
                          <a:pt x="3277" y="5259"/>
                          <a:pt x="3277" y="5259"/>
                        </a:cubicBezTo>
                        <a:cubicBezTo>
                          <a:pt x="3277" y="5259"/>
                          <a:pt x="3300" y="5261"/>
                          <a:pt x="3343" y="5261"/>
                        </a:cubicBezTo>
                        <a:cubicBezTo>
                          <a:pt x="3575" y="5261"/>
                          <a:pt x="4365" y="5221"/>
                          <a:pt x="5046" y="4719"/>
                        </a:cubicBezTo>
                        <a:cubicBezTo>
                          <a:pt x="5777" y="4159"/>
                          <a:pt x="5661" y="2889"/>
                          <a:pt x="5624" y="2658"/>
                        </a:cubicBezTo>
                        <a:lnTo>
                          <a:pt x="5624" y="2658"/>
                        </a:lnTo>
                        <a:cubicBezTo>
                          <a:pt x="5721" y="2699"/>
                          <a:pt x="5818" y="2718"/>
                          <a:pt x="5911" y="2718"/>
                        </a:cubicBezTo>
                        <a:cubicBezTo>
                          <a:pt x="6257" y="2718"/>
                          <a:pt x="6548" y="2445"/>
                          <a:pt x="6548" y="2099"/>
                        </a:cubicBezTo>
                        <a:cubicBezTo>
                          <a:pt x="6548" y="1752"/>
                          <a:pt x="6257" y="1484"/>
                          <a:pt x="5911" y="1484"/>
                        </a:cubicBezTo>
                        <a:cubicBezTo>
                          <a:pt x="5777" y="1484"/>
                          <a:pt x="5661" y="1521"/>
                          <a:pt x="5546" y="1600"/>
                        </a:cubicBezTo>
                        <a:lnTo>
                          <a:pt x="5278" y="1812"/>
                        </a:lnTo>
                        <a:cubicBezTo>
                          <a:pt x="5278" y="1812"/>
                          <a:pt x="5278" y="1715"/>
                          <a:pt x="5296" y="1466"/>
                        </a:cubicBezTo>
                        <a:cubicBezTo>
                          <a:pt x="5296" y="1235"/>
                          <a:pt x="5259" y="1156"/>
                          <a:pt x="5259" y="1156"/>
                        </a:cubicBezTo>
                        <a:cubicBezTo>
                          <a:pt x="5259" y="1156"/>
                          <a:pt x="5232" y="1216"/>
                          <a:pt x="5095" y="1216"/>
                        </a:cubicBezTo>
                        <a:cubicBezTo>
                          <a:pt x="5027" y="1216"/>
                          <a:pt x="4931" y="1201"/>
                          <a:pt x="4797" y="1156"/>
                        </a:cubicBezTo>
                        <a:cubicBezTo>
                          <a:pt x="4390" y="1004"/>
                          <a:pt x="4372" y="773"/>
                          <a:pt x="4372" y="773"/>
                        </a:cubicBezTo>
                        <a:cubicBezTo>
                          <a:pt x="4372" y="773"/>
                          <a:pt x="4034" y="883"/>
                          <a:pt x="3616" y="883"/>
                        </a:cubicBezTo>
                        <a:cubicBezTo>
                          <a:pt x="3108" y="883"/>
                          <a:pt x="2482" y="720"/>
                          <a:pt x="2196"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181;p47">
                    <a:extLst>
                      <a:ext uri="{FF2B5EF4-FFF2-40B4-BE49-F238E27FC236}">
                        <a16:creationId xmlns:a16="http://schemas.microsoft.com/office/drawing/2014/main" id="{1872F926-0720-F871-53E7-B0FEF7705A57}"/>
                      </a:ext>
                    </a:extLst>
                  </p:cNvPr>
                  <p:cNvSpPr/>
                  <p:nvPr/>
                </p:nvSpPr>
                <p:spPr>
                  <a:xfrm>
                    <a:off x="5925381" y="982945"/>
                    <a:ext cx="1063274" cy="857389"/>
                  </a:xfrm>
                  <a:custGeom>
                    <a:avLst/>
                    <a:gdLst/>
                    <a:ahLst/>
                    <a:cxnLst/>
                    <a:rect l="l" t="t" r="r" b="b"/>
                    <a:pathLst>
                      <a:path w="6641" h="5355" extrusionOk="0">
                        <a:moveTo>
                          <a:pt x="2232" y="116"/>
                        </a:moveTo>
                        <a:cubicBezTo>
                          <a:pt x="2500" y="749"/>
                          <a:pt x="3041" y="943"/>
                          <a:pt x="3521" y="980"/>
                        </a:cubicBezTo>
                        <a:cubicBezTo>
                          <a:pt x="3555" y="981"/>
                          <a:pt x="3589" y="982"/>
                          <a:pt x="3622" y="982"/>
                        </a:cubicBezTo>
                        <a:cubicBezTo>
                          <a:pt x="4035" y="982"/>
                          <a:pt x="4351" y="882"/>
                          <a:pt x="4390" y="865"/>
                        </a:cubicBezTo>
                        <a:cubicBezTo>
                          <a:pt x="4408" y="906"/>
                          <a:pt x="4408" y="925"/>
                          <a:pt x="4445" y="980"/>
                        </a:cubicBezTo>
                        <a:cubicBezTo>
                          <a:pt x="4505" y="1077"/>
                          <a:pt x="4639" y="1174"/>
                          <a:pt x="4834" y="1253"/>
                        </a:cubicBezTo>
                        <a:cubicBezTo>
                          <a:pt x="4972" y="1302"/>
                          <a:pt x="5070" y="1318"/>
                          <a:pt x="5143" y="1318"/>
                        </a:cubicBezTo>
                        <a:cubicBezTo>
                          <a:pt x="5179" y="1318"/>
                          <a:pt x="5209" y="1314"/>
                          <a:pt x="5235" y="1308"/>
                        </a:cubicBezTo>
                        <a:cubicBezTo>
                          <a:pt x="5254" y="1308"/>
                          <a:pt x="5272" y="1308"/>
                          <a:pt x="5272" y="1290"/>
                        </a:cubicBezTo>
                        <a:cubicBezTo>
                          <a:pt x="5296" y="1327"/>
                          <a:pt x="5296" y="1405"/>
                          <a:pt x="5296" y="1521"/>
                        </a:cubicBezTo>
                        <a:cubicBezTo>
                          <a:pt x="5296" y="1770"/>
                          <a:pt x="5272" y="1867"/>
                          <a:pt x="5272" y="1867"/>
                        </a:cubicBezTo>
                        <a:lnTo>
                          <a:pt x="5254" y="1983"/>
                        </a:lnTo>
                        <a:lnTo>
                          <a:pt x="5642" y="1692"/>
                        </a:lnTo>
                        <a:cubicBezTo>
                          <a:pt x="5735" y="1618"/>
                          <a:pt x="5850" y="1576"/>
                          <a:pt x="5966" y="1576"/>
                        </a:cubicBezTo>
                        <a:cubicBezTo>
                          <a:pt x="6294" y="1576"/>
                          <a:pt x="6543" y="1849"/>
                          <a:pt x="6543" y="2154"/>
                        </a:cubicBezTo>
                        <a:cubicBezTo>
                          <a:pt x="6543" y="2463"/>
                          <a:pt x="6294" y="2731"/>
                          <a:pt x="5966" y="2731"/>
                        </a:cubicBezTo>
                        <a:cubicBezTo>
                          <a:pt x="5892" y="2731"/>
                          <a:pt x="5795" y="2713"/>
                          <a:pt x="5716" y="2657"/>
                        </a:cubicBezTo>
                        <a:lnTo>
                          <a:pt x="5619" y="2616"/>
                        </a:lnTo>
                        <a:lnTo>
                          <a:pt x="5642" y="2713"/>
                        </a:lnTo>
                        <a:cubicBezTo>
                          <a:pt x="5661" y="2828"/>
                          <a:pt x="5679" y="3216"/>
                          <a:pt x="5642" y="3618"/>
                        </a:cubicBezTo>
                        <a:cubicBezTo>
                          <a:pt x="5582" y="4025"/>
                          <a:pt x="5430" y="4464"/>
                          <a:pt x="5083" y="4737"/>
                        </a:cubicBezTo>
                        <a:cubicBezTo>
                          <a:pt x="4414" y="5215"/>
                          <a:pt x="3652" y="5256"/>
                          <a:pt x="3410" y="5256"/>
                        </a:cubicBezTo>
                        <a:cubicBezTo>
                          <a:pt x="3360" y="5256"/>
                          <a:pt x="3332" y="5254"/>
                          <a:pt x="3332" y="5254"/>
                        </a:cubicBezTo>
                        <a:cubicBezTo>
                          <a:pt x="3332" y="5254"/>
                          <a:pt x="3303" y="5256"/>
                          <a:pt x="3252" y="5256"/>
                        </a:cubicBezTo>
                        <a:cubicBezTo>
                          <a:pt x="3004" y="5256"/>
                          <a:pt x="2230" y="5215"/>
                          <a:pt x="1576" y="4737"/>
                        </a:cubicBezTo>
                        <a:cubicBezTo>
                          <a:pt x="1229" y="4464"/>
                          <a:pt x="1077" y="4025"/>
                          <a:pt x="1022" y="3618"/>
                        </a:cubicBezTo>
                        <a:cubicBezTo>
                          <a:pt x="961" y="3216"/>
                          <a:pt x="998" y="2828"/>
                          <a:pt x="998" y="2713"/>
                        </a:cubicBezTo>
                        <a:lnTo>
                          <a:pt x="1022" y="2616"/>
                        </a:lnTo>
                        <a:lnTo>
                          <a:pt x="943" y="2657"/>
                        </a:lnTo>
                        <a:cubicBezTo>
                          <a:pt x="846" y="2713"/>
                          <a:pt x="767" y="2731"/>
                          <a:pt x="675" y="2731"/>
                        </a:cubicBezTo>
                        <a:cubicBezTo>
                          <a:pt x="347" y="2731"/>
                          <a:pt x="97" y="2463"/>
                          <a:pt x="97" y="2154"/>
                        </a:cubicBezTo>
                        <a:cubicBezTo>
                          <a:pt x="97" y="1849"/>
                          <a:pt x="347" y="1576"/>
                          <a:pt x="675" y="1576"/>
                        </a:cubicBezTo>
                        <a:cubicBezTo>
                          <a:pt x="791" y="1576"/>
                          <a:pt x="925" y="1618"/>
                          <a:pt x="1022" y="1692"/>
                        </a:cubicBezTo>
                        <a:lnTo>
                          <a:pt x="1077" y="1752"/>
                        </a:lnTo>
                        <a:lnTo>
                          <a:pt x="1095" y="1673"/>
                        </a:lnTo>
                        <a:cubicBezTo>
                          <a:pt x="1174" y="1308"/>
                          <a:pt x="1290" y="980"/>
                          <a:pt x="1424" y="712"/>
                        </a:cubicBezTo>
                        <a:cubicBezTo>
                          <a:pt x="1576" y="444"/>
                          <a:pt x="1752" y="250"/>
                          <a:pt x="1964" y="171"/>
                        </a:cubicBezTo>
                        <a:cubicBezTo>
                          <a:pt x="2038" y="153"/>
                          <a:pt x="2135" y="135"/>
                          <a:pt x="2232" y="116"/>
                        </a:cubicBezTo>
                        <a:close/>
                        <a:moveTo>
                          <a:pt x="2251" y="1"/>
                        </a:moveTo>
                        <a:cubicBezTo>
                          <a:pt x="2135" y="19"/>
                          <a:pt x="2020" y="37"/>
                          <a:pt x="1923" y="74"/>
                        </a:cubicBezTo>
                        <a:cubicBezTo>
                          <a:pt x="1692" y="171"/>
                          <a:pt x="1502" y="384"/>
                          <a:pt x="1345" y="652"/>
                        </a:cubicBezTo>
                        <a:cubicBezTo>
                          <a:pt x="1192" y="925"/>
                          <a:pt x="1095" y="1253"/>
                          <a:pt x="1022" y="1599"/>
                        </a:cubicBezTo>
                        <a:cubicBezTo>
                          <a:pt x="906" y="1539"/>
                          <a:pt x="791" y="1484"/>
                          <a:pt x="675" y="1484"/>
                        </a:cubicBezTo>
                        <a:cubicBezTo>
                          <a:pt x="305" y="1484"/>
                          <a:pt x="0" y="1789"/>
                          <a:pt x="0" y="2154"/>
                        </a:cubicBezTo>
                        <a:cubicBezTo>
                          <a:pt x="0" y="2523"/>
                          <a:pt x="305" y="2828"/>
                          <a:pt x="675" y="2828"/>
                        </a:cubicBezTo>
                        <a:cubicBezTo>
                          <a:pt x="749" y="2828"/>
                          <a:pt x="827" y="2791"/>
                          <a:pt x="906" y="2773"/>
                        </a:cubicBezTo>
                        <a:lnTo>
                          <a:pt x="906" y="2773"/>
                        </a:lnTo>
                        <a:cubicBezTo>
                          <a:pt x="883" y="2925"/>
                          <a:pt x="864" y="3235"/>
                          <a:pt x="925" y="3637"/>
                        </a:cubicBezTo>
                        <a:cubicBezTo>
                          <a:pt x="980" y="4062"/>
                          <a:pt x="1137" y="4524"/>
                          <a:pt x="1521" y="4811"/>
                        </a:cubicBezTo>
                        <a:cubicBezTo>
                          <a:pt x="2166" y="5304"/>
                          <a:pt x="2919" y="5354"/>
                          <a:pt x="3210" y="5354"/>
                        </a:cubicBezTo>
                        <a:cubicBezTo>
                          <a:pt x="3283" y="5354"/>
                          <a:pt x="3327" y="5351"/>
                          <a:pt x="3332" y="5351"/>
                        </a:cubicBezTo>
                        <a:cubicBezTo>
                          <a:pt x="3332" y="5351"/>
                          <a:pt x="3372" y="5354"/>
                          <a:pt x="3443" y="5354"/>
                        </a:cubicBezTo>
                        <a:cubicBezTo>
                          <a:pt x="3722" y="5354"/>
                          <a:pt x="4479" y="5304"/>
                          <a:pt x="5138" y="4811"/>
                        </a:cubicBezTo>
                        <a:cubicBezTo>
                          <a:pt x="5503" y="4524"/>
                          <a:pt x="5679" y="4062"/>
                          <a:pt x="5735" y="3637"/>
                        </a:cubicBezTo>
                        <a:cubicBezTo>
                          <a:pt x="5795" y="3235"/>
                          <a:pt x="5758" y="2925"/>
                          <a:pt x="5735" y="2773"/>
                        </a:cubicBezTo>
                        <a:lnTo>
                          <a:pt x="5735" y="2773"/>
                        </a:lnTo>
                        <a:cubicBezTo>
                          <a:pt x="5813" y="2791"/>
                          <a:pt x="5892" y="2828"/>
                          <a:pt x="5966" y="2828"/>
                        </a:cubicBezTo>
                        <a:cubicBezTo>
                          <a:pt x="6354" y="2828"/>
                          <a:pt x="6640" y="2523"/>
                          <a:pt x="6640" y="2154"/>
                        </a:cubicBezTo>
                        <a:cubicBezTo>
                          <a:pt x="6640" y="1789"/>
                          <a:pt x="6354" y="1484"/>
                          <a:pt x="5966" y="1484"/>
                        </a:cubicBezTo>
                        <a:cubicBezTo>
                          <a:pt x="5832" y="1484"/>
                          <a:pt x="5679" y="1539"/>
                          <a:pt x="5564" y="1618"/>
                        </a:cubicBezTo>
                        <a:lnTo>
                          <a:pt x="5388" y="1770"/>
                        </a:lnTo>
                        <a:lnTo>
                          <a:pt x="5388" y="1521"/>
                        </a:lnTo>
                        <a:cubicBezTo>
                          <a:pt x="5411" y="1405"/>
                          <a:pt x="5388" y="1327"/>
                          <a:pt x="5369" y="1271"/>
                        </a:cubicBezTo>
                        <a:cubicBezTo>
                          <a:pt x="5369" y="1253"/>
                          <a:pt x="5369" y="1230"/>
                          <a:pt x="5351" y="1211"/>
                        </a:cubicBezTo>
                        <a:lnTo>
                          <a:pt x="5351" y="1193"/>
                        </a:lnTo>
                        <a:lnTo>
                          <a:pt x="5296" y="1114"/>
                        </a:lnTo>
                        <a:lnTo>
                          <a:pt x="5254" y="1193"/>
                        </a:lnTo>
                        <a:cubicBezTo>
                          <a:pt x="5254" y="1211"/>
                          <a:pt x="5235" y="1211"/>
                          <a:pt x="5217" y="1211"/>
                        </a:cubicBezTo>
                        <a:cubicBezTo>
                          <a:pt x="5205" y="1217"/>
                          <a:pt x="5184" y="1221"/>
                          <a:pt x="5154" y="1221"/>
                        </a:cubicBezTo>
                        <a:cubicBezTo>
                          <a:pt x="5094" y="1221"/>
                          <a:pt x="5000" y="1205"/>
                          <a:pt x="4870" y="1156"/>
                        </a:cubicBezTo>
                        <a:cubicBezTo>
                          <a:pt x="4676" y="1096"/>
                          <a:pt x="4579" y="999"/>
                          <a:pt x="4524" y="925"/>
                        </a:cubicBezTo>
                        <a:cubicBezTo>
                          <a:pt x="4487" y="865"/>
                          <a:pt x="4464" y="809"/>
                          <a:pt x="4464" y="809"/>
                        </a:cubicBezTo>
                        <a:lnTo>
                          <a:pt x="4464" y="749"/>
                        </a:lnTo>
                        <a:lnTo>
                          <a:pt x="4408" y="768"/>
                        </a:lnTo>
                        <a:cubicBezTo>
                          <a:pt x="4408" y="768"/>
                          <a:pt x="4062" y="886"/>
                          <a:pt x="3645" y="886"/>
                        </a:cubicBezTo>
                        <a:cubicBezTo>
                          <a:pt x="3611" y="886"/>
                          <a:pt x="3575" y="885"/>
                          <a:pt x="3540" y="883"/>
                        </a:cubicBezTo>
                        <a:cubicBezTo>
                          <a:pt x="3059" y="846"/>
                          <a:pt x="2542" y="675"/>
                          <a:pt x="2292" y="37"/>
                        </a:cubicBezTo>
                        <a:lnTo>
                          <a:pt x="229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182;p47">
                    <a:extLst>
                      <a:ext uri="{FF2B5EF4-FFF2-40B4-BE49-F238E27FC236}">
                        <a16:creationId xmlns:a16="http://schemas.microsoft.com/office/drawing/2014/main" id="{636E38A2-20A0-7680-CC96-61760849E5D1}"/>
                      </a:ext>
                    </a:extLst>
                  </p:cNvPr>
                  <p:cNvSpPr/>
                  <p:nvPr/>
                </p:nvSpPr>
                <p:spPr>
                  <a:xfrm>
                    <a:off x="6196125" y="1294357"/>
                    <a:ext cx="105191" cy="104552"/>
                  </a:xfrm>
                  <a:custGeom>
                    <a:avLst/>
                    <a:gdLst/>
                    <a:ahLst/>
                    <a:cxnLst/>
                    <a:rect l="l" t="t" r="r" b="b"/>
                    <a:pathLst>
                      <a:path w="657" h="653" extrusionOk="0">
                        <a:moveTo>
                          <a:pt x="389" y="1"/>
                        </a:moveTo>
                        <a:cubicBezTo>
                          <a:pt x="255" y="1"/>
                          <a:pt x="195" y="75"/>
                          <a:pt x="139" y="93"/>
                        </a:cubicBezTo>
                        <a:cubicBezTo>
                          <a:pt x="113" y="107"/>
                          <a:pt x="89" y="112"/>
                          <a:pt x="68" y="112"/>
                        </a:cubicBezTo>
                        <a:cubicBezTo>
                          <a:pt x="27" y="112"/>
                          <a:pt x="1" y="93"/>
                          <a:pt x="1" y="93"/>
                        </a:cubicBezTo>
                        <a:lnTo>
                          <a:pt x="1" y="93"/>
                        </a:lnTo>
                        <a:cubicBezTo>
                          <a:pt x="1" y="93"/>
                          <a:pt x="24" y="190"/>
                          <a:pt x="116" y="209"/>
                        </a:cubicBezTo>
                        <a:cubicBezTo>
                          <a:pt x="131" y="212"/>
                          <a:pt x="144" y="214"/>
                          <a:pt x="155" y="214"/>
                        </a:cubicBezTo>
                        <a:cubicBezTo>
                          <a:pt x="215" y="214"/>
                          <a:pt x="228" y="169"/>
                          <a:pt x="310" y="153"/>
                        </a:cubicBezTo>
                        <a:lnTo>
                          <a:pt x="310" y="153"/>
                        </a:lnTo>
                        <a:cubicBezTo>
                          <a:pt x="292" y="209"/>
                          <a:pt x="292" y="269"/>
                          <a:pt x="292" y="324"/>
                        </a:cubicBezTo>
                        <a:cubicBezTo>
                          <a:pt x="292" y="518"/>
                          <a:pt x="370" y="652"/>
                          <a:pt x="486" y="652"/>
                        </a:cubicBezTo>
                        <a:cubicBezTo>
                          <a:pt x="578" y="652"/>
                          <a:pt x="657" y="518"/>
                          <a:pt x="657" y="324"/>
                        </a:cubicBezTo>
                        <a:cubicBezTo>
                          <a:pt x="657" y="153"/>
                          <a:pt x="578" y="1"/>
                          <a:pt x="486"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183;p47">
                    <a:extLst>
                      <a:ext uri="{FF2B5EF4-FFF2-40B4-BE49-F238E27FC236}">
                        <a16:creationId xmlns:a16="http://schemas.microsoft.com/office/drawing/2014/main" id="{332C5494-60F7-C353-9349-220A2A882B62}"/>
                      </a:ext>
                    </a:extLst>
                  </p:cNvPr>
                  <p:cNvSpPr/>
                  <p:nvPr/>
                </p:nvSpPr>
                <p:spPr>
                  <a:xfrm>
                    <a:off x="6588230" y="1294357"/>
                    <a:ext cx="104390" cy="104552"/>
                  </a:xfrm>
                  <a:custGeom>
                    <a:avLst/>
                    <a:gdLst/>
                    <a:ahLst/>
                    <a:cxnLst/>
                    <a:rect l="l" t="t" r="r" b="b"/>
                    <a:pathLst>
                      <a:path w="652" h="653" extrusionOk="0">
                        <a:moveTo>
                          <a:pt x="171" y="1"/>
                        </a:moveTo>
                        <a:cubicBezTo>
                          <a:pt x="74" y="1"/>
                          <a:pt x="0" y="153"/>
                          <a:pt x="0" y="324"/>
                        </a:cubicBezTo>
                        <a:cubicBezTo>
                          <a:pt x="0" y="518"/>
                          <a:pt x="74" y="652"/>
                          <a:pt x="171" y="652"/>
                        </a:cubicBezTo>
                        <a:cubicBezTo>
                          <a:pt x="287" y="652"/>
                          <a:pt x="365" y="518"/>
                          <a:pt x="365" y="324"/>
                        </a:cubicBezTo>
                        <a:cubicBezTo>
                          <a:pt x="365" y="269"/>
                          <a:pt x="365" y="209"/>
                          <a:pt x="347" y="153"/>
                        </a:cubicBezTo>
                        <a:lnTo>
                          <a:pt x="347" y="153"/>
                        </a:lnTo>
                        <a:cubicBezTo>
                          <a:pt x="425" y="169"/>
                          <a:pt x="437" y="214"/>
                          <a:pt x="497" y="214"/>
                        </a:cubicBezTo>
                        <a:cubicBezTo>
                          <a:pt x="508" y="214"/>
                          <a:pt x="521" y="212"/>
                          <a:pt x="536" y="209"/>
                        </a:cubicBezTo>
                        <a:cubicBezTo>
                          <a:pt x="633" y="190"/>
                          <a:pt x="652" y="93"/>
                          <a:pt x="652" y="93"/>
                        </a:cubicBezTo>
                        <a:lnTo>
                          <a:pt x="652" y="93"/>
                        </a:lnTo>
                        <a:cubicBezTo>
                          <a:pt x="652" y="93"/>
                          <a:pt x="627" y="112"/>
                          <a:pt x="588" y="112"/>
                        </a:cubicBezTo>
                        <a:cubicBezTo>
                          <a:pt x="568" y="112"/>
                          <a:pt x="544" y="107"/>
                          <a:pt x="518" y="93"/>
                        </a:cubicBezTo>
                        <a:cubicBezTo>
                          <a:pt x="462" y="75"/>
                          <a:pt x="402" y="1"/>
                          <a:pt x="268"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184;p47">
                    <a:extLst>
                      <a:ext uri="{FF2B5EF4-FFF2-40B4-BE49-F238E27FC236}">
                        <a16:creationId xmlns:a16="http://schemas.microsoft.com/office/drawing/2014/main" id="{5282FCD3-F400-4345-C334-64A999F9E792}"/>
                      </a:ext>
                    </a:extLst>
                  </p:cNvPr>
                  <p:cNvSpPr/>
                  <p:nvPr/>
                </p:nvSpPr>
                <p:spPr>
                  <a:xfrm>
                    <a:off x="6387774" y="1326538"/>
                    <a:ext cx="64523" cy="120883"/>
                  </a:xfrm>
                  <a:custGeom>
                    <a:avLst/>
                    <a:gdLst/>
                    <a:ahLst/>
                    <a:cxnLst/>
                    <a:rect l="l" t="t" r="r" b="b"/>
                    <a:pathLst>
                      <a:path w="403" h="755" extrusionOk="0">
                        <a:moveTo>
                          <a:pt x="308" y="1"/>
                        </a:moveTo>
                        <a:cubicBezTo>
                          <a:pt x="288" y="1"/>
                          <a:pt x="268" y="19"/>
                          <a:pt x="268" y="49"/>
                        </a:cubicBezTo>
                        <a:lnTo>
                          <a:pt x="231" y="280"/>
                        </a:lnTo>
                        <a:cubicBezTo>
                          <a:pt x="213" y="280"/>
                          <a:pt x="190" y="280"/>
                          <a:pt x="134" y="317"/>
                        </a:cubicBezTo>
                        <a:cubicBezTo>
                          <a:pt x="97" y="336"/>
                          <a:pt x="56" y="354"/>
                          <a:pt x="37" y="396"/>
                        </a:cubicBezTo>
                        <a:cubicBezTo>
                          <a:pt x="0" y="433"/>
                          <a:pt x="0" y="493"/>
                          <a:pt x="0" y="548"/>
                        </a:cubicBezTo>
                        <a:cubicBezTo>
                          <a:pt x="19" y="664"/>
                          <a:pt x="74" y="724"/>
                          <a:pt x="153" y="742"/>
                        </a:cubicBezTo>
                        <a:cubicBezTo>
                          <a:pt x="185" y="750"/>
                          <a:pt x="217" y="755"/>
                          <a:pt x="247" y="755"/>
                        </a:cubicBezTo>
                        <a:cubicBezTo>
                          <a:pt x="290" y="755"/>
                          <a:pt x="330" y="746"/>
                          <a:pt x="365" y="724"/>
                        </a:cubicBezTo>
                        <a:cubicBezTo>
                          <a:pt x="384" y="701"/>
                          <a:pt x="402" y="682"/>
                          <a:pt x="384" y="664"/>
                        </a:cubicBezTo>
                        <a:cubicBezTo>
                          <a:pt x="365" y="627"/>
                          <a:pt x="347" y="627"/>
                          <a:pt x="328" y="627"/>
                        </a:cubicBezTo>
                        <a:cubicBezTo>
                          <a:pt x="299" y="640"/>
                          <a:pt x="263" y="653"/>
                          <a:pt x="229" y="653"/>
                        </a:cubicBezTo>
                        <a:cubicBezTo>
                          <a:pt x="215" y="653"/>
                          <a:pt x="202" y="651"/>
                          <a:pt x="190" y="645"/>
                        </a:cubicBezTo>
                        <a:cubicBezTo>
                          <a:pt x="134" y="645"/>
                          <a:pt x="116" y="608"/>
                          <a:pt x="97" y="530"/>
                        </a:cubicBezTo>
                        <a:cubicBezTo>
                          <a:pt x="97" y="511"/>
                          <a:pt x="97" y="470"/>
                          <a:pt x="116" y="451"/>
                        </a:cubicBezTo>
                        <a:cubicBezTo>
                          <a:pt x="134" y="433"/>
                          <a:pt x="153" y="414"/>
                          <a:pt x="171" y="396"/>
                        </a:cubicBezTo>
                        <a:lnTo>
                          <a:pt x="287" y="354"/>
                        </a:lnTo>
                        <a:lnTo>
                          <a:pt x="328" y="354"/>
                        </a:lnTo>
                        <a:lnTo>
                          <a:pt x="365" y="68"/>
                        </a:lnTo>
                        <a:cubicBezTo>
                          <a:pt x="365" y="31"/>
                          <a:pt x="347" y="8"/>
                          <a:pt x="328" y="8"/>
                        </a:cubicBezTo>
                        <a:cubicBezTo>
                          <a:pt x="322" y="3"/>
                          <a:pt x="315" y="1"/>
                          <a:pt x="30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185;p47">
                    <a:extLst>
                      <a:ext uri="{FF2B5EF4-FFF2-40B4-BE49-F238E27FC236}">
                        <a16:creationId xmlns:a16="http://schemas.microsoft.com/office/drawing/2014/main" id="{2579A812-3BDF-616C-78E4-B8295A9588D3}"/>
                      </a:ext>
                    </a:extLst>
                  </p:cNvPr>
                  <p:cNvSpPr/>
                  <p:nvPr/>
                </p:nvSpPr>
                <p:spPr>
                  <a:xfrm>
                    <a:off x="6193243" y="1204856"/>
                    <a:ext cx="126645" cy="77173"/>
                  </a:xfrm>
                  <a:custGeom>
                    <a:avLst/>
                    <a:gdLst/>
                    <a:ahLst/>
                    <a:cxnLst/>
                    <a:rect l="l" t="t" r="r" b="b"/>
                    <a:pathLst>
                      <a:path w="791" h="482" extrusionOk="0">
                        <a:moveTo>
                          <a:pt x="347" y="1"/>
                        </a:moveTo>
                        <a:cubicBezTo>
                          <a:pt x="176" y="1"/>
                          <a:pt x="60" y="135"/>
                          <a:pt x="42" y="190"/>
                        </a:cubicBezTo>
                        <a:cubicBezTo>
                          <a:pt x="42" y="269"/>
                          <a:pt x="0" y="384"/>
                          <a:pt x="42" y="444"/>
                        </a:cubicBezTo>
                        <a:cubicBezTo>
                          <a:pt x="51" y="472"/>
                          <a:pt x="65" y="481"/>
                          <a:pt x="79" y="481"/>
                        </a:cubicBezTo>
                        <a:cubicBezTo>
                          <a:pt x="92" y="481"/>
                          <a:pt x="106" y="472"/>
                          <a:pt x="116" y="463"/>
                        </a:cubicBezTo>
                        <a:cubicBezTo>
                          <a:pt x="116" y="463"/>
                          <a:pt x="200" y="345"/>
                          <a:pt x="355" y="345"/>
                        </a:cubicBezTo>
                        <a:cubicBezTo>
                          <a:pt x="366" y="345"/>
                          <a:pt x="377" y="346"/>
                          <a:pt x="388" y="347"/>
                        </a:cubicBezTo>
                        <a:cubicBezTo>
                          <a:pt x="557" y="347"/>
                          <a:pt x="667" y="406"/>
                          <a:pt x="718" y="406"/>
                        </a:cubicBezTo>
                        <a:cubicBezTo>
                          <a:pt x="725" y="406"/>
                          <a:pt x="730" y="405"/>
                          <a:pt x="735" y="403"/>
                        </a:cubicBezTo>
                        <a:cubicBezTo>
                          <a:pt x="790" y="384"/>
                          <a:pt x="790" y="116"/>
                          <a:pt x="753" y="56"/>
                        </a:cubicBezTo>
                        <a:cubicBezTo>
                          <a:pt x="712" y="19"/>
                          <a:pt x="504" y="1"/>
                          <a:pt x="347"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186;p47">
                    <a:extLst>
                      <a:ext uri="{FF2B5EF4-FFF2-40B4-BE49-F238E27FC236}">
                        <a16:creationId xmlns:a16="http://schemas.microsoft.com/office/drawing/2014/main" id="{C780EE55-4271-A659-AB19-EDD2F7F31EF8}"/>
                      </a:ext>
                    </a:extLst>
                  </p:cNvPr>
                  <p:cNvSpPr/>
                  <p:nvPr/>
                </p:nvSpPr>
                <p:spPr>
                  <a:xfrm>
                    <a:off x="6560051" y="1191567"/>
                    <a:ext cx="135611" cy="73490"/>
                  </a:xfrm>
                  <a:custGeom>
                    <a:avLst/>
                    <a:gdLst/>
                    <a:ahLst/>
                    <a:cxnLst/>
                    <a:rect l="l" t="t" r="r" b="b"/>
                    <a:pathLst>
                      <a:path w="847" h="459" extrusionOk="0">
                        <a:moveTo>
                          <a:pt x="446" y="1"/>
                        </a:moveTo>
                        <a:cubicBezTo>
                          <a:pt x="260" y="1"/>
                          <a:pt x="132" y="42"/>
                          <a:pt x="19" y="139"/>
                        </a:cubicBezTo>
                        <a:cubicBezTo>
                          <a:pt x="19" y="139"/>
                          <a:pt x="1" y="158"/>
                          <a:pt x="19" y="218"/>
                        </a:cubicBezTo>
                        <a:cubicBezTo>
                          <a:pt x="19" y="273"/>
                          <a:pt x="79" y="412"/>
                          <a:pt x="135" y="449"/>
                        </a:cubicBezTo>
                        <a:cubicBezTo>
                          <a:pt x="146" y="456"/>
                          <a:pt x="156" y="459"/>
                          <a:pt x="166" y="459"/>
                        </a:cubicBezTo>
                        <a:cubicBezTo>
                          <a:pt x="207" y="459"/>
                          <a:pt x="242" y="404"/>
                          <a:pt x="366" y="370"/>
                        </a:cubicBezTo>
                        <a:cubicBezTo>
                          <a:pt x="390" y="367"/>
                          <a:pt x="414" y="365"/>
                          <a:pt x="437" y="365"/>
                        </a:cubicBezTo>
                        <a:cubicBezTo>
                          <a:pt x="540" y="365"/>
                          <a:pt x="626" y="396"/>
                          <a:pt x="675" y="430"/>
                        </a:cubicBezTo>
                        <a:cubicBezTo>
                          <a:pt x="703" y="439"/>
                          <a:pt x="741" y="449"/>
                          <a:pt x="772" y="449"/>
                        </a:cubicBezTo>
                        <a:cubicBezTo>
                          <a:pt x="804" y="449"/>
                          <a:pt x="828" y="439"/>
                          <a:pt x="828" y="412"/>
                        </a:cubicBezTo>
                        <a:cubicBezTo>
                          <a:pt x="828" y="370"/>
                          <a:pt x="846" y="236"/>
                          <a:pt x="846" y="181"/>
                        </a:cubicBezTo>
                        <a:cubicBezTo>
                          <a:pt x="846" y="102"/>
                          <a:pt x="791" y="42"/>
                          <a:pt x="560" y="5"/>
                        </a:cubicBezTo>
                        <a:cubicBezTo>
                          <a:pt x="520" y="2"/>
                          <a:pt x="482" y="1"/>
                          <a:pt x="446"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187;p47">
                    <a:extLst>
                      <a:ext uri="{FF2B5EF4-FFF2-40B4-BE49-F238E27FC236}">
                        <a16:creationId xmlns:a16="http://schemas.microsoft.com/office/drawing/2014/main" id="{04A6861D-B94E-E318-EA66-DF8DF515C005}"/>
                      </a:ext>
                    </a:extLst>
                  </p:cNvPr>
                  <p:cNvSpPr/>
                  <p:nvPr/>
                </p:nvSpPr>
                <p:spPr>
                  <a:xfrm>
                    <a:off x="6292350" y="1503779"/>
                    <a:ext cx="283390" cy="175801"/>
                  </a:xfrm>
                  <a:custGeom>
                    <a:avLst/>
                    <a:gdLst/>
                    <a:ahLst/>
                    <a:cxnLst/>
                    <a:rect l="l" t="t" r="r" b="b"/>
                    <a:pathLst>
                      <a:path w="1770" h="1098" extrusionOk="0">
                        <a:moveTo>
                          <a:pt x="1460" y="0"/>
                        </a:moveTo>
                        <a:cubicBezTo>
                          <a:pt x="1308" y="19"/>
                          <a:pt x="1211" y="79"/>
                          <a:pt x="961" y="97"/>
                        </a:cubicBezTo>
                        <a:cubicBezTo>
                          <a:pt x="918" y="103"/>
                          <a:pt x="872" y="106"/>
                          <a:pt x="825" y="106"/>
                        </a:cubicBezTo>
                        <a:cubicBezTo>
                          <a:pt x="576" y="106"/>
                          <a:pt x="287" y="37"/>
                          <a:pt x="190" y="37"/>
                        </a:cubicBezTo>
                        <a:cubicBezTo>
                          <a:pt x="168" y="29"/>
                          <a:pt x="148" y="25"/>
                          <a:pt x="131" y="25"/>
                        </a:cubicBezTo>
                        <a:cubicBezTo>
                          <a:pt x="70" y="25"/>
                          <a:pt x="33" y="69"/>
                          <a:pt x="19" y="116"/>
                        </a:cubicBezTo>
                        <a:cubicBezTo>
                          <a:pt x="0" y="194"/>
                          <a:pt x="19" y="328"/>
                          <a:pt x="74" y="559"/>
                        </a:cubicBezTo>
                        <a:cubicBezTo>
                          <a:pt x="116" y="791"/>
                          <a:pt x="208" y="906"/>
                          <a:pt x="384" y="980"/>
                        </a:cubicBezTo>
                        <a:cubicBezTo>
                          <a:pt x="482" y="1043"/>
                          <a:pt x="679" y="1098"/>
                          <a:pt x="904" y="1098"/>
                        </a:cubicBezTo>
                        <a:cubicBezTo>
                          <a:pt x="1028" y="1098"/>
                          <a:pt x="1160" y="1081"/>
                          <a:pt x="1289" y="1040"/>
                        </a:cubicBezTo>
                        <a:cubicBezTo>
                          <a:pt x="1654" y="925"/>
                          <a:pt x="1770" y="499"/>
                          <a:pt x="1751" y="310"/>
                        </a:cubicBezTo>
                        <a:cubicBezTo>
                          <a:pt x="1751" y="134"/>
                          <a:pt x="1617" y="0"/>
                          <a:pt x="1460" y="0"/>
                        </a:cubicBezTo>
                        <a:close/>
                      </a:path>
                    </a:pathLst>
                  </a:custGeom>
                  <a:solidFill>
                    <a:srgbClr val="DA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188;p47">
                    <a:extLst>
                      <a:ext uri="{FF2B5EF4-FFF2-40B4-BE49-F238E27FC236}">
                        <a16:creationId xmlns:a16="http://schemas.microsoft.com/office/drawing/2014/main" id="{9CD83C15-17F5-6410-7CDB-115C77CD35EB}"/>
                      </a:ext>
                    </a:extLst>
                  </p:cNvPr>
                  <p:cNvSpPr/>
                  <p:nvPr/>
                </p:nvSpPr>
                <p:spPr>
                  <a:xfrm>
                    <a:off x="6285625" y="1496894"/>
                    <a:ext cx="296039" cy="189730"/>
                  </a:xfrm>
                  <a:custGeom>
                    <a:avLst/>
                    <a:gdLst/>
                    <a:ahLst/>
                    <a:cxnLst/>
                    <a:rect l="l" t="t" r="r" b="b"/>
                    <a:pathLst>
                      <a:path w="1849" h="1185" extrusionOk="0">
                        <a:moveTo>
                          <a:pt x="1502" y="99"/>
                        </a:moveTo>
                        <a:cubicBezTo>
                          <a:pt x="1581" y="99"/>
                          <a:pt x="1618" y="122"/>
                          <a:pt x="1678" y="159"/>
                        </a:cubicBezTo>
                        <a:cubicBezTo>
                          <a:pt x="1715" y="214"/>
                          <a:pt x="1733" y="293"/>
                          <a:pt x="1752" y="371"/>
                        </a:cubicBezTo>
                        <a:cubicBezTo>
                          <a:pt x="1752" y="445"/>
                          <a:pt x="1733" y="584"/>
                          <a:pt x="1659" y="718"/>
                        </a:cubicBezTo>
                        <a:cubicBezTo>
                          <a:pt x="1599" y="852"/>
                          <a:pt x="1484" y="986"/>
                          <a:pt x="1313" y="1023"/>
                        </a:cubicBezTo>
                        <a:cubicBezTo>
                          <a:pt x="1184" y="1066"/>
                          <a:pt x="1049" y="1083"/>
                          <a:pt x="923" y="1083"/>
                        </a:cubicBezTo>
                        <a:cubicBezTo>
                          <a:pt x="712" y="1083"/>
                          <a:pt x="528" y="1035"/>
                          <a:pt x="444" y="986"/>
                        </a:cubicBezTo>
                        <a:cubicBezTo>
                          <a:pt x="273" y="907"/>
                          <a:pt x="213" y="815"/>
                          <a:pt x="158" y="584"/>
                        </a:cubicBezTo>
                        <a:cubicBezTo>
                          <a:pt x="116" y="371"/>
                          <a:pt x="98" y="214"/>
                          <a:pt x="116" y="177"/>
                        </a:cubicBezTo>
                        <a:cubicBezTo>
                          <a:pt x="116" y="159"/>
                          <a:pt x="135" y="140"/>
                          <a:pt x="158" y="122"/>
                        </a:cubicBezTo>
                        <a:cubicBezTo>
                          <a:pt x="158" y="122"/>
                          <a:pt x="166" y="112"/>
                          <a:pt x="182" y="112"/>
                        </a:cubicBezTo>
                        <a:cubicBezTo>
                          <a:pt x="191" y="112"/>
                          <a:pt x="201" y="114"/>
                          <a:pt x="213" y="122"/>
                        </a:cubicBezTo>
                        <a:lnTo>
                          <a:pt x="232" y="122"/>
                        </a:lnTo>
                        <a:cubicBezTo>
                          <a:pt x="273" y="122"/>
                          <a:pt x="407" y="159"/>
                          <a:pt x="560" y="177"/>
                        </a:cubicBezTo>
                        <a:cubicBezTo>
                          <a:pt x="654" y="190"/>
                          <a:pt x="770" y="204"/>
                          <a:pt x="877" y="204"/>
                        </a:cubicBezTo>
                        <a:cubicBezTo>
                          <a:pt x="921" y="204"/>
                          <a:pt x="964" y="201"/>
                          <a:pt x="1003" y="196"/>
                        </a:cubicBezTo>
                        <a:cubicBezTo>
                          <a:pt x="1271" y="159"/>
                          <a:pt x="1368" y="99"/>
                          <a:pt x="1502" y="99"/>
                        </a:cubicBezTo>
                        <a:close/>
                        <a:moveTo>
                          <a:pt x="1555" y="0"/>
                        </a:moveTo>
                        <a:cubicBezTo>
                          <a:pt x="1538" y="0"/>
                          <a:pt x="1520" y="2"/>
                          <a:pt x="1502" y="6"/>
                        </a:cubicBezTo>
                        <a:cubicBezTo>
                          <a:pt x="1331" y="6"/>
                          <a:pt x="1234" y="62"/>
                          <a:pt x="985" y="99"/>
                        </a:cubicBezTo>
                        <a:cubicBezTo>
                          <a:pt x="869" y="99"/>
                          <a:pt x="712" y="99"/>
                          <a:pt x="560" y="80"/>
                        </a:cubicBezTo>
                        <a:cubicBezTo>
                          <a:pt x="426" y="62"/>
                          <a:pt x="310" y="25"/>
                          <a:pt x="250" y="25"/>
                        </a:cubicBezTo>
                        <a:cubicBezTo>
                          <a:pt x="227" y="17"/>
                          <a:pt x="203" y="13"/>
                          <a:pt x="181" y="13"/>
                        </a:cubicBezTo>
                        <a:cubicBezTo>
                          <a:pt x="149" y="13"/>
                          <a:pt x="119" y="22"/>
                          <a:pt x="98" y="43"/>
                        </a:cubicBezTo>
                        <a:cubicBezTo>
                          <a:pt x="42" y="62"/>
                          <a:pt x="19" y="99"/>
                          <a:pt x="19" y="159"/>
                        </a:cubicBezTo>
                        <a:cubicBezTo>
                          <a:pt x="1" y="237"/>
                          <a:pt x="1" y="371"/>
                          <a:pt x="61" y="602"/>
                        </a:cubicBezTo>
                        <a:cubicBezTo>
                          <a:pt x="116" y="852"/>
                          <a:pt x="213" y="986"/>
                          <a:pt x="389" y="1083"/>
                        </a:cubicBezTo>
                        <a:cubicBezTo>
                          <a:pt x="503" y="1141"/>
                          <a:pt x="689" y="1185"/>
                          <a:pt x="903" y="1185"/>
                        </a:cubicBezTo>
                        <a:cubicBezTo>
                          <a:pt x="1044" y="1185"/>
                          <a:pt x="1197" y="1166"/>
                          <a:pt x="1350" y="1120"/>
                        </a:cubicBezTo>
                        <a:cubicBezTo>
                          <a:pt x="1544" y="1065"/>
                          <a:pt x="1678" y="931"/>
                          <a:pt x="1752" y="773"/>
                        </a:cubicBezTo>
                        <a:cubicBezTo>
                          <a:pt x="1830" y="621"/>
                          <a:pt x="1849" y="468"/>
                          <a:pt x="1849" y="353"/>
                        </a:cubicBezTo>
                        <a:cubicBezTo>
                          <a:pt x="1830" y="256"/>
                          <a:pt x="1812" y="159"/>
                          <a:pt x="1733" y="99"/>
                        </a:cubicBezTo>
                        <a:cubicBezTo>
                          <a:pt x="1688" y="39"/>
                          <a:pt x="1628" y="0"/>
                          <a:pt x="155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189;p47">
                    <a:extLst>
                      <a:ext uri="{FF2B5EF4-FFF2-40B4-BE49-F238E27FC236}">
                        <a16:creationId xmlns:a16="http://schemas.microsoft.com/office/drawing/2014/main" id="{A0ACF4CF-95A3-A2AE-26F3-3FA235DEB7A6}"/>
                      </a:ext>
                    </a:extLst>
                  </p:cNvPr>
                  <p:cNvSpPr/>
                  <p:nvPr/>
                </p:nvSpPr>
                <p:spPr>
                  <a:xfrm>
                    <a:off x="6316686" y="1503779"/>
                    <a:ext cx="237600" cy="58120"/>
                  </a:xfrm>
                  <a:custGeom>
                    <a:avLst/>
                    <a:gdLst/>
                    <a:ahLst/>
                    <a:cxnLst/>
                    <a:rect l="l" t="t" r="r" b="b"/>
                    <a:pathLst>
                      <a:path w="1484" h="363" extrusionOk="0">
                        <a:moveTo>
                          <a:pt x="1308" y="0"/>
                        </a:moveTo>
                        <a:cubicBezTo>
                          <a:pt x="1156" y="19"/>
                          <a:pt x="1059" y="79"/>
                          <a:pt x="809" y="97"/>
                        </a:cubicBezTo>
                        <a:cubicBezTo>
                          <a:pt x="766" y="103"/>
                          <a:pt x="720" y="106"/>
                          <a:pt x="673" y="106"/>
                        </a:cubicBezTo>
                        <a:cubicBezTo>
                          <a:pt x="424" y="106"/>
                          <a:pt x="135" y="37"/>
                          <a:pt x="38" y="37"/>
                        </a:cubicBezTo>
                        <a:cubicBezTo>
                          <a:pt x="19" y="19"/>
                          <a:pt x="19" y="19"/>
                          <a:pt x="1" y="19"/>
                        </a:cubicBezTo>
                        <a:cubicBezTo>
                          <a:pt x="1" y="116"/>
                          <a:pt x="19" y="231"/>
                          <a:pt x="98" y="287"/>
                        </a:cubicBezTo>
                        <a:cubicBezTo>
                          <a:pt x="171" y="342"/>
                          <a:pt x="373" y="363"/>
                          <a:pt x="591" y="363"/>
                        </a:cubicBezTo>
                        <a:cubicBezTo>
                          <a:pt x="827" y="363"/>
                          <a:pt x="1082" y="339"/>
                          <a:pt x="1211" y="310"/>
                        </a:cubicBezTo>
                        <a:cubicBezTo>
                          <a:pt x="1484" y="268"/>
                          <a:pt x="1424" y="171"/>
                          <a:pt x="1442" y="37"/>
                        </a:cubicBezTo>
                        <a:cubicBezTo>
                          <a:pt x="1405" y="19"/>
                          <a:pt x="1368" y="0"/>
                          <a:pt x="13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190;p47">
                    <a:extLst>
                      <a:ext uri="{FF2B5EF4-FFF2-40B4-BE49-F238E27FC236}">
                        <a16:creationId xmlns:a16="http://schemas.microsoft.com/office/drawing/2014/main" id="{F6AFA0E9-7629-778E-22A1-331AAF0B0F2F}"/>
                      </a:ext>
                    </a:extLst>
                  </p:cNvPr>
                  <p:cNvSpPr/>
                  <p:nvPr/>
                </p:nvSpPr>
                <p:spPr>
                  <a:xfrm>
                    <a:off x="6307080" y="1497855"/>
                    <a:ext cx="250248" cy="70448"/>
                  </a:xfrm>
                  <a:custGeom>
                    <a:avLst/>
                    <a:gdLst/>
                    <a:ahLst/>
                    <a:cxnLst/>
                    <a:rect l="l" t="t" r="r" b="b"/>
                    <a:pathLst>
                      <a:path w="1563" h="440" extrusionOk="0">
                        <a:moveTo>
                          <a:pt x="1447" y="93"/>
                        </a:moveTo>
                        <a:cubicBezTo>
                          <a:pt x="1447" y="153"/>
                          <a:pt x="1447" y="208"/>
                          <a:pt x="1428" y="231"/>
                        </a:cubicBezTo>
                        <a:cubicBezTo>
                          <a:pt x="1428" y="231"/>
                          <a:pt x="1428" y="250"/>
                          <a:pt x="1387" y="268"/>
                        </a:cubicBezTo>
                        <a:cubicBezTo>
                          <a:pt x="1368" y="268"/>
                          <a:pt x="1331" y="287"/>
                          <a:pt x="1271" y="305"/>
                        </a:cubicBezTo>
                        <a:cubicBezTo>
                          <a:pt x="1137" y="324"/>
                          <a:pt x="906" y="347"/>
                          <a:pt x="675" y="347"/>
                        </a:cubicBezTo>
                        <a:cubicBezTo>
                          <a:pt x="560" y="347"/>
                          <a:pt x="463" y="347"/>
                          <a:pt x="370" y="324"/>
                        </a:cubicBezTo>
                        <a:cubicBezTo>
                          <a:pt x="292" y="324"/>
                          <a:pt x="213" y="305"/>
                          <a:pt x="195" y="287"/>
                        </a:cubicBezTo>
                        <a:cubicBezTo>
                          <a:pt x="158" y="250"/>
                          <a:pt x="139" y="190"/>
                          <a:pt x="139" y="116"/>
                        </a:cubicBezTo>
                        <a:lnTo>
                          <a:pt x="139" y="116"/>
                        </a:lnTo>
                        <a:cubicBezTo>
                          <a:pt x="195" y="134"/>
                          <a:pt x="292" y="153"/>
                          <a:pt x="426" y="171"/>
                        </a:cubicBezTo>
                        <a:cubicBezTo>
                          <a:pt x="520" y="184"/>
                          <a:pt x="636" y="198"/>
                          <a:pt x="743" y="198"/>
                        </a:cubicBezTo>
                        <a:cubicBezTo>
                          <a:pt x="787" y="198"/>
                          <a:pt x="830" y="195"/>
                          <a:pt x="869" y="190"/>
                        </a:cubicBezTo>
                        <a:cubicBezTo>
                          <a:pt x="1137" y="153"/>
                          <a:pt x="1234" y="93"/>
                          <a:pt x="1368" y="93"/>
                        </a:cubicBezTo>
                        <a:close/>
                        <a:moveTo>
                          <a:pt x="1" y="0"/>
                        </a:moveTo>
                        <a:lnTo>
                          <a:pt x="1" y="56"/>
                        </a:lnTo>
                        <a:cubicBezTo>
                          <a:pt x="1" y="153"/>
                          <a:pt x="24" y="287"/>
                          <a:pt x="139" y="365"/>
                        </a:cubicBezTo>
                        <a:cubicBezTo>
                          <a:pt x="195" y="402"/>
                          <a:pt x="273" y="421"/>
                          <a:pt x="347" y="439"/>
                        </a:cubicBezTo>
                        <a:lnTo>
                          <a:pt x="675" y="439"/>
                        </a:lnTo>
                        <a:cubicBezTo>
                          <a:pt x="906" y="439"/>
                          <a:pt x="1137" y="421"/>
                          <a:pt x="1271" y="402"/>
                        </a:cubicBezTo>
                        <a:cubicBezTo>
                          <a:pt x="1350" y="384"/>
                          <a:pt x="1410" y="365"/>
                          <a:pt x="1447" y="347"/>
                        </a:cubicBezTo>
                        <a:cubicBezTo>
                          <a:pt x="1484" y="324"/>
                          <a:pt x="1502" y="305"/>
                          <a:pt x="1525" y="268"/>
                        </a:cubicBezTo>
                        <a:cubicBezTo>
                          <a:pt x="1562" y="208"/>
                          <a:pt x="1544" y="134"/>
                          <a:pt x="1544" y="74"/>
                        </a:cubicBezTo>
                        <a:lnTo>
                          <a:pt x="1544" y="56"/>
                        </a:lnTo>
                        <a:lnTo>
                          <a:pt x="1544" y="37"/>
                        </a:lnTo>
                        <a:lnTo>
                          <a:pt x="1525" y="19"/>
                        </a:lnTo>
                        <a:cubicBezTo>
                          <a:pt x="1484" y="0"/>
                          <a:pt x="1428" y="0"/>
                          <a:pt x="1387" y="0"/>
                        </a:cubicBezTo>
                        <a:lnTo>
                          <a:pt x="1331" y="0"/>
                        </a:lnTo>
                        <a:cubicBezTo>
                          <a:pt x="1179" y="19"/>
                          <a:pt x="1100" y="56"/>
                          <a:pt x="851" y="93"/>
                        </a:cubicBezTo>
                        <a:cubicBezTo>
                          <a:pt x="735" y="93"/>
                          <a:pt x="578" y="93"/>
                          <a:pt x="426" y="74"/>
                        </a:cubicBezTo>
                        <a:cubicBezTo>
                          <a:pt x="292" y="56"/>
                          <a:pt x="176" y="19"/>
                          <a:pt x="116" y="19"/>
                        </a:cubicBezTo>
                        <a:cubicBezTo>
                          <a:pt x="98" y="19"/>
                          <a:pt x="79" y="19"/>
                          <a:pt x="6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191;p47">
                    <a:extLst>
                      <a:ext uri="{FF2B5EF4-FFF2-40B4-BE49-F238E27FC236}">
                        <a16:creationId xmlns:a16="http://schemas.microsoft.com/office/drawing/2014/main" id="{F9421D7F-DDED-B060-7ED4-88A8D99E6403}"/>
                      </a:ext>
                    </a:extLst>
                  </p:cNvPr>
                  <p:cNvSpPr/>
                  <p:nvPr/>
                </p:nvSpPr>
                <p:spPr>
                  <a:xfrm>
                    <a:off x="6335259" y="1611693"/>
                    <a:ext cx="212463" cy="67887"/>
                  </a:xfrm>
                  <a:custGeom>
                    <a:avLst/>
                    <a:gdLst/>
                    <a:ahLst/>
                    <a:cxnLst/>
                    <a:rect l="l" t="t" r="r" b="b"/>
                    <a:pathLst>
                      <a:path w="1327" h="424" extrusionOk="0">
                        <a:moveTo>
                          <a:pt x="675" y="1"/>
                        </a:moveTo>
                        <a:cubicBezTo>
                          <a:pt x="328" y="19"/>
                          <a:pt x="97" y="172"/>
                          <a:pt x="0" y="251"/>
                        </a:cubicBezTo>
                        <a:cubicBezTo>
                          <a:pt x="37" y="269"/>
                          <a:pt x="79" y="287"/>
                          <a:pt x="97" y="306"/>
                        </a:cubicBezTo>
                        <a:cubicBezTo>
                          <a:pt x="208" y="369"/>
                          <a:pt x="408" y="424"/>
                          <a:pt x="635" y="424"/>
                        </a:cubicBezTo>
                        <a:cubicBezTo>
                          <a:pt x="760" y="424"/>
                          <a:pt x="892" y="407"/>
                          <a:pt x="1021" y="366"/>
                        </a:cubicBezTo>
                        <a:cubicBezTo>
                          <a:pt x="1155" y="329"/>
                          <a:pt x="1252" y="232"/>
                          <a:pt x="1326" y="135"/>
                        </a:cubicBezTo>
                        <a:cubicBezTo>
                          <a:pt x="1234" y="75"/>
                          <a:pt x="1040" y="1"/>
                          <a:pt x="749" y="1"/>
                        </a:cubicBezTo>
                        <a:close/>
                      </a:path>
                    </a:pathLst>
                  </a:custGeom>
                  <a:solidFill>
                    <a:srgbClr val="FFA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192;p47">
                    <a:extLst>
                      <a:ext uri="{FF2B5EF4-FFF2-40B4-BE49-F238E27FC236}">
                        <a16:creationId xmlns:a16="http://schemas.microsoft.com/office/drawing/2014/main" id="{4712E725-3863-AEFA-F672-4503347246CF}"/>
                      </a:ext>
                    </a:extLst>
                  </p:cNvPr>
                  <p:cNvSpPr/>
                  <p:nvPr/>
                </p:nvSpPr>
                <p:spPr>
                  <a:xfrm>
                    <a:off x="6322610" y="1602086"/>
                    <a:ext cx="237600" cy="84538"/>
                  </a:xfrm>
                  <a:custGeom>
                    <a:avLst/>
                    <a:gdLst/>
                    <a:ahLst/>
                    <a:cxnLst/>
                    <a:rect l="l" t="t" r="r" b="b"/>
                    <a:pathLst>
                      <a:path w="1484" h="528" extrusionOk="0">
                        <a:moveTo>
                          <a:pt x="828" y="116"/>
                        </a:moveTo>
                        <a:cubicBezTo>
                          <a:pt x="1059" y="116"/>
                          <a:pt x="1197" y="177"/>
                          <a:pt x="1290" y="213"/>
                        </a:cubicBezTo>
                        <a:cubicBezTo>
                          <a:pt x="1234" y="292"/>
                          <a:pt x="1174" y="347"/>
                          <a:pt x="1082" y="366"/>
                        </a:cubicBezTo>
                        <a:cubicBezTo>
                          <a:pt x="953" y="409"/>
                          <a:pt x="818" y="426"/>
                          <a:pt x="692" y="426"/>
                        </a:cubicBezTo>
                        <a:cubicBezTo>
                          <a:pt x="481" y="426"/>
                          <a:pt x="297" y="378"/>
                          <a:pt x="213" y="329"/>
                        </a:cubicBezTo>
                        <a:cubicBezTo>
                          <a:pt x="195" y="329"/>
                          <a:pt x="195" y="311"/>
                          <a:pt x="176" y="311"/>
                        </a:cubicBezTo>
                        <a:cubicBezTo>
                          <a:pt x="292" y="232"/>
                          <a:pt x="463" y="135"/>
                          <a:pt x="754" y="116"/>
                        </a:cubicBezTo>
                        <a:close/>
                        <a:moveTo>
                          <a:pt x="772" y="1"/>
                        </a:moveTo>
                        <a:lnTo>
                          <a:pt x="772" y="19"/>
                        </a:lnTo>
                        <a:lnTo>
                          <a:pt x="754" y="19"/>
                        </a:lnTo>
                        <a:cubicBezTo>
                          <a:pt x="389" y="43"/>
                          <a:pt x="158" y="177"/>
                          <a:pt x="61" y="274"/>
                        </a:cubicBezTo>
                        <a:lnTo>
                          <a:pt x="1" y="311"/>
                        </a:lnTo>
                        <a:lnTo>
                          <a:pt x="61" y="347"/>
                        </a:lnTo>
                        <a:cubicBezTo>
                          <a:pt x="79" y="366"/>
                          <a:pt x="116" y="408"/>
                          <a:pt x="158" y="426"/>
                        </a:cubicBezTo>
                        <a:cubicBezTo>
                          <a:pt x="272" y="484"/>
                          <a:pt x="458" y="528"/>
                          <a:pt x="672" y="528"/>
                        </a:cubicBezTo>
                        <a:cubicBezTo>
                          <a:pt x="813" y="528"/>
                          <a:pt x="966" y="509"/>
                          <a:pt x="1119" y="463"/>
                        </a:cubicBezTo>
                        <a:cubicBezTo>
                          <a:pt x="1253" y="426"/>
                          <a:pt x="1368" y="329"/>
                          <a:pt x="1447" y="232"/>
                        </a:cubicBezTo>
                        <a:lnTo>
                          <a:pt x="1484" y="195"/>
                        </a:lnTo>
                        <a:lnTo>
                          <a:pt x="1428" y="158"/>
                        </a:lnTo>
                        <a:cubicBezTo>
                          <a:pt x="1331" y="98"/>
                          <a:pt x="1119" y="1"/>
                          <a:pt x="8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193;p47">
                    <a:extLst>
                      <a:ext uri="{FF2B5EF4-FFF2-40B4-BE49-F238E27FC236}">
                        <a16:creationId xmlns:a16="http://schemas.microsoft.com/office/drawing/2014/main" id="{F0E979EE-AA10-26B9-DF55-A4B50CC8B893}"/>
                      </a:ext>
                    </a:extLst>
                  </p:cNvPr>
                  <p:cNvSpPr/>
                  <p:nvPr/>
                </p:nvSpPr>
                <p:spPr>
                  <a:xfrm>
                    <a:off x="5983821" y="1281868"/>
                    <a:ext cx="92542" cy="92544"/>
                  </a:xfrm>
                  <a:custGeom>
                    <a:avLst/>
                    <a:gdLst/>
                    <a:ahLst/>
                    <a:cxnLst/>
                    <a:rect l="l" t="t" r="r" b="b"/>
                    <a:pathLst>
                      <a:path w="578" h="578" extrusionOk="0">
                        <a:moveTo>
                          <a:pt x="287" y="0"/>
                        </a:moveTo>
                        <a:cubicBezTo>
                          <a:pt x="134" y="0"/>
                          <a:pt x="0" y="134"/>
                          <a:pt x="0" y="287"/>
                        </a:cubicBezTo>
                        <a:cubicBezTo>
                          <a:pt x="0" y="444"/>
                          <a:pt x="134" y="578"/>
                          <a:pt x="287" y="578"/>
                        </a:cubicBezTo>
                        <a:cubicBezTo>
                          <a:pt x="462" y="578"/>
                          <a:pt x="578" y="444"/>
                          <a:pt x="578" y="287"/>
                        </a:cubicBezTo>
                        <a:cubicBezTo>
                          <a:pt x="578" y="134"/>
                          <a:pt x="462" y="0"/>
                          <a:pt x="287" y="0"/>
                        </a:cubicBezTo>
                        <a:close/>
                      </a:path>
                    </a:pathLst>
                  </a:custGeom>
                  <a:solidFill>
                    <a:srgbClr val="FFB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194;p47">
                    <a:extLst>
                      <a:ext uri="{FF2B5EF4-FFF2-40B4-BE49-F238E27FC236}">
                        <a16:creationId xmlns:a16="http://schemas.microsoft.com/office/drawing/2014/main" id="{285547E3-6CF8-6A46-6875-36BAA7992D64}"/>
                      </a:ext>
                    </a:extLst>
                  </p:cNvPr>
                  <p:cNvSpPr/>
                  <p:nvPr/>
                </p:nvSpPr>
                <p:spPr>
                  <a:xfrm>
                    <a:off x="5977897" y="1272262"/>
                    <a:ext cx="107432" cy="111116"/>
                  </a:xfrm>
                  <a:custGeom>
                    <a:avLst/>
                    <a:gdLst/>
                    <a:ahLst/>
                    <a:cxnLst/>
                    <a:rect l="l" t="t" r="r" b="b"/>
                    <a:pathLst>
                      <a:path w="671" h="694" extrusionOk="0">
                        <a:moveTo>
                          <a:pt x="324" y="116"/>
                        </a:moveTo>
                        <a:cubicBezTo>
                          <a:pt x="463" y="116"/>
                          <a:pt x="578" y="213"/>
                          <a:pt x="578" y="347"/>
                        </a:cubicBezTo>
                        <a:cubicBezTo>
                          <a:pt x="578" y="485"/>
                          <a:pt x="463" y="601"/>
                          <a:pt x="324" y="601"/>
                        </a:cubicBezTo>
                        <a:cubicBezTo>
                          <a:pt x="190" y="601"/>
                          <a:pt x="93" y="485"/>
                          <a:pt x="93" y="347"/>
                        </a:cubicBezTo>
                        <a:cubicBezTo>
                          <a:pt x="93" y="213"/>
                          <a:pt x="190" y="116"/>
                          <a:pt x="324" y="116"/>
                        </a:cubicBezTo>
                        <a:close/>
                        <a:moveTo>
                          <a:pt x="324" y="0"/>
                        </a:moveTo>
                        <a:cubicBezTo>
                          <a:pt x="153" y="0"/>
                          <a:pt x="0" y="157"/>
                          <a:pt x="0" y="347"/>
                        </a:cubicBezTo>
                        <a:cubicBezTo>
                          <a:pt x="0" y="541"/>
                          <a:pt x="153" y="693"/>
                          <a:pt x="324" y="693"/>
                        </a:cubicBezTo>
                        <a:cubicBezTo>
                          <a:pt x="518" y="693"/>
                          <a:pt x="670" y="541"/>
                          <a:pt x="670" y="347"/>
                        </a:cubicBezTo>
                        <a:cubicBezTo>
                          <a:pt x="670" y="157"/>
                          <a:pt x="518" y="0"/>
                          <a:pt x="32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195;p47">
                    <a:extLst>
                      <a:ext uri="{FF2B5EF4-FFF2-40B4-BE49-F238E27FC236}">
                        <a16:creationId xmlns:a16="http://schemas.microsoft.com/office/drawing/2014/main" id="{8F5F47EA-6F87-BDFF-ED98-428E1487DF29}"/>
                      </a:ext>
                    </a:extLst>
                  </p:cNvPr>
                  <p:cNvSpPr/>
                  <p:nvPr/>
                </p:nvSpPr>
                <p:spPr>
                  <a:xfrm>
                    <a:off x="6834637" y="1281868"/>
                    <a:ext cx="92542" cy="92544"/>
                  </a:xfrm>
                  <a:custGeom>
                    <a:avLst/>
                    <a:gdLst/>
                    <a:ahLst/>
                    <a:cxnLst/>
                    <a:rect l="l" t="t" r="r" b="b"/>
                    <a:pathLst>
                      <a:path w="578" h="578" extrusionOk="0">
                        <a:moveTo>
                          <a:pt x="287" y="0"/>
                        </a:moveTo>
                        <a:cubicBezTo>
                          <a:pt x="134" y="0"/>
                          <a:pt x="0" y="134"/>
                          <a:pt x="0" y="287"/>
                        </a:cubicBezTo>
                        <a:cubicBezTo>
                          <a:pt x="0" y="444"/>
                          <a:pt x="134" y="578"/>
                          <a:pt x="287" y="578"/>
                        </a:cubicBezTo>
                        <a:cubicBezTo>
                          <a:pt x="444" y="578"/>
                          <a:pt x="578" y="444"/>
                          <a:pt x="578" y="287"/>
                        </a:cubicBezTo>
                        <a:cubicBezTo>
                          <a:pt x="578" y="134"/>
                          <a:pt x="444" y="0"/>
                          <a:pt x="287" y="0"/>
                        </a:cubicBezTo>
                        <a:close/>
                      </a:path>
                    </a:pathLst>
                  </a:custGeom>
                  <a:solidFill>
                    <a:srgbClr val="FFB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196;p47">
                    <a:extLst>
                      <a:ext uri="{FF2B5EF4-FFF2-40B4-BE49-F238E27FC236}">
                        <a16:creationId xmlns:a16="http://schemas.microsoft.com/office/drawing/2014/main" id="{EAE6F10C-A354-656A-9A93-CF10C2A91146}"/>
                      </a:ext>
                    </a:extLst>
                  </p:cNvPr>
                  <p:cNvSpPr/>
                  <p:nvPr/>
                </p:nvSpPr>
                <p:spPr>
                  <a:xfrm>
                    <a:off x="6825031" y="1272262"/>
                    <a:ext cx="111115" cy="111116"/>
                  </a:xfrm>
                  <a:custGeom>
                    <a:avLst/>
                    <a:gdLst/>
                    <a:ahLst/>
                    <a:cxnLst/>
                    <a:rect l="l" t="t" r="r" b="b"/>
                    <a:pathLst>
                      <a:path w="694" h="694" extrusionOk="0">
                        <a:moveTo>
                          <a:pt x="347" y="116"/>
                        </a:moveTo>
                        <a:cubicBezTo>
                          <a:pt x="485" y="116"/>
                          <a:pt x="578" y="213"/>
                          <a:pt x="578" y="347"/>
                        </a:cubicBezTo>
                        <a:cubicBezTo>
                          <a:pt x="578" y="485"/>
                          <a:pt x="485" y="601"/>
                          <a:pt x="347" y="601"/>
                        </a:cubicBezTo>
                        <a:cubicBezTo>
                          <a:pt x="213" y="601"/>
                          <a:pt x="116" y="485"/>
                          <a:pt x="116" y="347"/>
                        </a:cubicBezTo>
                        <a:cubicBezTo>
                          <a:pt x="116" y="213"/>
                          <a:pt x="213" y="116"/>
                          <a:pt x="347" y="116"/>
                        </a:cubicBezTo>
                        <a:close/>
                        <a:moveTo>
                          <a:pt x="347" y="0"/>
                        </a:moveTo>
                        <a:cubicBezTo>
                          <a:pt x="157" y="0"/>
                          <a:pt x="0" y="157"/>
                          <a:pt x="0" y="347"/>
                        </a:cubicBezTo>
                        <a:cubicBezTo>
                          <a:pt x="0" y="541"/>
                          <a:pt x="157" y="693"/>
                          <a:pt x="347" y="693"/>
                        </a:cubicBezTo>
                        <a:cubicBezTo>
                          <a:pt x="541" y="693"/>
                          <a:pt x="693" y="541"/>
                          <a:pt x="693" y="347"/>
                        </a:cubicBezTo>
                        <a:cubicBezTo>
                          <a:pt x="693" y="157"/>
                          <a:pt x="541" y="0"/>
                          <a:pt x="3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197;p47">
                    <a:extLst>
                      <a:ext uri="{FF2B5EF4-FFF2-40B4-BE49-F238E27FC236}">
                        <a16:creationId xmlns:a16="http://schemas.microsoft.com/office/drawing/2014/main" id="{CEC143CD-14AF-D4C7-CC24-4A69F6086D48}"/>
                      </a:ext>
                    </a:extLst>
                  </p:cNvPr>
                  <p:cNvSpPr/>
                  <p:nvPr/>
                </p:nvSpPr>
                <p:spPr>
                  <a:xfrm>
                    <a:off x="6261289" y="658724"/>
                    <a:ext cx="1115629" cy="1965991"/>
                  </a:xfrm>
                  <a:custGeom>
                    <a:avLst/>
                    <a:gdLst/>
                    <a:ahLst/>
                    <a:cxnLst/>
                    <a:rect l="l" t="t" r="r" b="b"/>
                    <a:pathLst>
                      <a:path w="6968" h="12279" extrusionOk="0">
                        <a:moveTo>
                          <a:pt x="1848" y="1"/>
                        </a:moveTo>
                        <a:cubicBezTo>
                          <a:pt x="1179" y="1"/>
                          <a:pt x="606" y="325"/>
                          <a:pt x="287" y="810"/>
                        </a:cubicBezTo>
                        <a:cubicBezTo>
                          <a:pt x="37" y="1235"/>
                          <a:pt x="0" y="1697"/>
                          <a:pt x="134" y="2081"/>
                        </a:cubicBezTo>
                        <a:lnTo>
                          <a:pt x="153" y="2081"/>
                        </a:lnTo>
                        <a:cubicBezTo>
                          <a:pt x="439" y="2800"/>
                          <a:pt x="1065" y="2963"/>
                          <a:pt x="1573" y="2963"/>
                        </a:cubicBezTo>
                        <a:cubicBezTo>
                          <a:pt x="1991" y="2963"/>
                          <a:pt x="2329" y="2853"/>
                          <a:pt x="2329" y="2853"/>
                        </a:cubicBezTo>
                        <a:cubicBezTo>
                          <a:pt x="2329" y="2853"/>
                          <a:pt x="2347" y="3084"/>
                          <a:pt x="2754" y="3236"/>
                        </a:cubicBezTo>
                        <a:cubicBezTo>
                          <a:pt x="2888" y="3281"/>
                          <a:pt x="2984" y="3296"/>
                          <a:pt x="3052" y="3296"/>
                        </a:cubicBezTo>
                        <a:cubicBezTo>
                          <a:pt x="3189" y="3296"/>
                          <a:pt x="3216" y="3236"/>
                          <a:pt x="3216" y="3236"/>
                        </a:cubicBezTo>
                        <a:cubicBezTo>
                          <a:pt x="3216" y="3236"/>
                          <a:pt x="3253" y="3315"/>
                          <a:pt x="3253" y="3546"/>
                        </a:cubicBezTo>
                        <a:cubicBezTo>
                          <a:pt x="3235" y="3795"/>
                          <a:pt x="3235" y="3892"/>
                          <a:pt x="3235" y="3892"/>
                        </a:cubicBezTo>
                        <a:lnTo>
                          <a:pt x="3503" y="3680"/>
                        </a:lnTo>
                        <a:cubicBezTo>
                          <a:pt x="3618" y="3601"/>
                          <a:pt x="3734" y="3564"/>
                          <a:pt x="3868" y="3564"/>
                        </a:cubicBezTo>
                        <a:cubicBezTo>
                          <a:pt x="4214" y="3564"/>
                          <a:pt x="4505" y="3832"/>
                          <a:pt x="4505" y="4179"/>
                        </a:cubicBezTo>
                        <a:cubicBezTo>
                          <a:pt x="4505" y="4525"/>
                          <a:pt x="4214" y="4798"/>
                          <a:pt x="3868" y="4798"/>
                        </a:cubicBezTo>
                        <a:cubicBezTo>
                          <a:pt x="3775" y="4798"/>
                          <a:pt x="3678" y="4779"/>
                          <a:pt x="3581" y="4738"/>
                        </a:cubicBezTo>
                        <a:lnTo>
                          <a:pt x="3581" y="4738"/>
                        </a:lnTo>
                        <a:cubicBezTo>
                          <a:pt x="3618" y="4969"/>
                          <a:pt x="3734" y="6239"/>
                          <a:pt x="3003" y="6799"/>
                        </a:cubicBezTo>
                        <a:cubicBezTo>
                          <a:pt x="2754" y="6993"/>
                          <a:pt x="2481" y="7108"/>
                          <a:pt x="2232" y="7182"/>
                        </a:cubicBezTo>
                        <a:cubicBezTo>
                          <a:pt x="2158" y="7339"/>
                          <a:pt x="2061" y="7473"/>
                          <a:pt x="1982" y="7626"/>
                        </a:cubicBezTo>
                        <a:cubicBezTo>
                          <a:pt x="1580" y="8397"/>
                          <a:pt x="2042" y="8915"/>
                          <a:pt x="2042" y="8915"/>
                        </a:cubicBezTo>
                        <a:cubicBezTo>
                          <a:pt x="2042" y="8915"/>
                          <a:pt x="1211" y="9783"/>
                          <a:pt x="1423" y="10477"/>
                        </a:cubicBezTo>
                        <a:cubicBezTo>
                          <a:pt x="1603" y="11117"/>
                          <a:pt x="2240" y="11742"/>
                          <a:pt x="3112" y="11742"/>
                        </a:cubicBezTo>
                        <a:cubicBezTo>
                          <a:pt x="3184" y="11742"/>
                          <a:pt x="3257" y="11737"/>
                          <a:pt x="3332" y="11729"/>
                        </a:cubicBezTo>
                        <a:cubicBezTo>
                          <a:pt x="3559" y="11702"/>
                          <a:pt x="3741" y="11691"/>
                          <a:pt x="3888" y="11691"/>
                        </a:cubicBezTo>
                        <a:cubicBezTo>
                          <a:pt x="4377" y="11691"/>
                          <a:pt x="4490" y="11815"/>
                          <a:pt x="4639" y="11918"/>
                        </a:cubicBezTo>
                        <a:cubicBezTo>
                          <a:pt x="4809" y="12056"/>
                          <a:pt x="4727" y="12279"/>
                          <a:pt x="4820" y="12279"/>
                        </a:cubicBezTo>
                        <a:cubicBezTo>
                          <a:pt x="4833" y="12279"/>
                          <a:pt x="4849" y="12274"/>
                          <a:pt x="4870" y="12265"/>
                        </a:cubicBezTo>
                        <a:cubicBezTo>
                          <a:pt x="5023" y="12209"/>
                          <a:pt x="5623" y="12015"/>
                          <a:pt x="5854" y="11364"/>
                        </a:cubicBezTo>
                        <a:cubicBezTo>
                          <a:pt x="6085" y="10689"/>
                          <a:pt x="5739" y="10379"/>
                          <a:pt x="5739" y="10379"/>
                        </a:cubicBezTo>
                        <a:cubicBezTo>
                          <a:pt x="5739" y="10379"/>
                          <a:pt x="6256" y="10148"/>
                          <a:pt x="6487" y="9474"/>
                        </a:cubicBezTo>
                        <a:cubicBezTo>
                          <a:pt x="6718" y="8822"/>
                          <a:pt x="6487" y="8319"/>
                          <a:pt x="6487" y="8319"/>
                        </a:cubicBezTo>
                        <a:cubicBezTo>
                          <a:pt x="6487" y="8319"/>
                          <a:pt x="6968" y="7723"/>
                          <a:pt x="6547" y="6720"/>
                        </a:cubicBezTo>
                        <a:cubicBezTo>
                          <a:pt x="6122" y="5740"/>
                          <a:pt x="5023" y="5606"/>
                          <a:pt x="5023" y="5606"/>
                        </a:cubicBezTo>
                        <a:cubicBezTo>
                          <a:pt x="5023" y="5606"/>
                          <a:pt x="5277" y="5412"/>
                          <a:pt x="5351" y="4239"/>
                        </a:cubicBezTo>
                        <a:cubicBezTo>
                          <a:pt x="5448" y="3065"/>
                          <a:pt x="5046" y="1794"/>
                          <a:pt x="3678" y="713"/>
                        </a:cubicBezTo>
                        <a:cubicBezTo>
                          <a:pt x="3082" y="233"/>
                          <a:pt x="2463" y="20"/>
                          <a:pt x="1904" y="2"/>
                        </a:cubicBezTo>
                        <a:cubicBezTo>
                          <a:pt x="1885" y="1"/>
                          <a:pt x="1867" y="1"/>
                          <a:pt x="1848" y="1"/>
                        </a:cubicBezTo>
                        <a:close/>
                      </a:path>
                    </a:pathLst>
                  </a:custGeom>
                  <a:solidFill>
                    <a:srgbClr val="886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198;p47">
                    <a:extLst>
                      <a:ext uri="{FF2B5EF4-FFF2-40B4-BE49-F238E27FC236}">
                        <a16:creationId xmlns:a16="http://schemas.microsoft.com/office/drawing/2014/main" id="{9977A120-2591-12EA-3D91-18A497331433}"/>
                      </a:ext>
                    </a:extLst>
                  </p:cNvPr>
                  <p:cNvSpPr/>
                  <p:nvPr/>
                </p:nvSpPr>
                <p:spPr>
                  <a:xfrm>
                    <a:off x="6251682" y="652800"/>
                    <a:ext cx="1100899" cy="1980561"/>
                  </a:xfrm>
                  <a:custGeom>
                    <a:avLst/>
                    <a:gdLst/>
                    <a:ahLst/>
                    <a:cxnLst/>
                    <a:rect l="l" t="t" r="r" b="b"/>
                    <a:pathLst>
                      <a:path w="6876" h="12370" extrusionOk="0">
                        <a:moveTo>
                          <a:pt x="1904" y="98"/>
                        </a:moveTo>
                        <a:cubicBezTo>
                          <a:pt x="1924" y="98"/>
                          <a:pt x="1944" y="98"/>
                          <a:pt x="1964" y="99"/>
                        </a:cubicBezTo>
                        <a:cubicBezTo>
                          <a:pt x="2504" y="117"/>
                          <a:pt x="3119" y="311"/>
                          <a:pt x="3697" y="792"/>
                        </a:cubicBezTo>
                        <a:cubicBezTo>
                          <a:pt x="5046" y="1850"/>
                          <a:pt x="5452" y="3121"/>
                          <a:pt x="5374" y="4276"/>
                        </a:cubicBezTo>
                        <a:cubicBezTo>
                          <a:pt x="5314" y="4853"/>
                          <a:pt x="5240" y="5181"/>
                          <a:pt x="5161" y="5371"/>
                        </a:cubicBezTo>
                        <a:cubicBezTo>
                          <a:pt x="5143" y="5468"/>
                          <a:pt x="5106" y="5528"/>
                          <a:pt x="5083" y="5565"/>
                        </a:cubicBezTo>
                        <a:cubicBezTo>
                          <a:pt x="5064" y="5602"/>
                          <a:pt x="5046" y="5602"/>
                          <a:pt x="5046" y="5602"/>
                        </a:cubicBezTo>
                        <a:lnTo>
                          <a:pt x="4967" y="5680"/>
                        </a:lnTo>
                        <a:lnTo>
                          <a:pt x="5083" y="5699"/>
                        </a:lnTo>
                        <a:cubicBezTo>
                          <a:pt x="5083" y="5699"/>
                          <a:pt x="6164" y="5814"/>
                          <a:pt x="6566" y="6780"/>
                        </a:cubicBezTo>
                        <a:cubicBezTo>
                          <a:pt x="6778" y="7261"/>
                          <a:pt x="6760" y="7663"/>
                          <a:pt x="6681" y="7912"/>
                        </a:cubicBezTo>
                        <a:cubicBezTo>
                          <a:pt x="6626" y="8185"/>
                          <a:pt x="6510" y="8337"/>
                          <a:pt x="6510" y="8337"/>
                        </a:cubicBezTo>
                        <a:lnTo>
                          <a:pt x="6492" y="8356"/>
                        </a:lnTo>
                        <a:lnTo>
                          <a:pt x="6510" y="8374"/>
                        </a:lnTo>
                        <a:cubicBezTo>
                          <a:pt x="6510" y="8374"/>
                          <a:pt x="6723" y="8859"/>
                          <a:pt x="6492" y="9511"/>
                        </a:cubicBezTo>
                        <a:cubicBezTo>
                          <a:pt x="6279" y="10148"/>
                          <a:pt x="5776" y="10361"/>
                          <a:pt x="5776" y="10361"/>
                        </a:cubicBezTo>
                        <a:lnTo>
                          <a:pt x="5720" y="10398"/>
                        </a:lnTo>
                        <a:lnTo>
                          <a:pt x="5757" y="10435"/>
                        </a:lnTo>
                        <a:cubicBezTo>
                          <a:pt x="5757" y="10435"/>
                          <a:pt x="5836" y="10514"/>
                          <a:pt x="5891" y="10666"/>
                        </a:cubicBezTo>
                        <a:cubicBezTo>
                          <a:pt x="5951" y="10823"/>
                          <a:pt x="5970" y="11054"/>
                          <a:pt x="5854" y="11378"/>
                        </a:cubicBezTo>
                        <a:cubicBezTo>
                          <a:pt x="5642" y="12015"/>
                          <a:pt x="5064" y="12209"/>
                          <a:pt x="4912" y="12265"/>
                        </a:cubicBezTo>
                        <a:lnTo>
                          <a:pt x="4893" y="12265"/>
                        </a:lnTo>
                        <a:cubicBezTo>
                          <a:pt x="4875" y="12265"/>
                          <a:pt x="4875" y="12246"/>
                          <a:pt x="4875" y="12209"/>
                        </a:cubicBezTo>
                        <a:cubicBezTo>
                          <a:pt x="4852" y="12131"/>
                          <a:pt x="4833" y="12015"/>
                          <a:pt x="4736" y="11918"/>
                        </a:cubicBezTo>
                        <a:cubicBezTo>
                          <a:pt x="4644" y="11863"/>
                          <a:pt x="4547" y="11766"/>
                          <a:pt x="4353" y="11724"/>
                        </a:cubicBezTo>
                        <a:cubicBezTo>
                          <a:pt x="4256" y="11696"/>
                          <a:pt x="4140" y="11683"/>
                          <a:pt x="3986" y="11683"/>
                        </a:cubicBezTo>
                        <a:cubicBezTo>
                          <a:pt x="3833" y="11683"/>
                          <a:pt x="3641" y="11696"/>
                          <a:pt x="3392" y="11724"/>
                        </a:cubicBezTo>
                        <a:cubicBezTo>
                          <a:pt x="3318" y="11733"/>
                          <a:pt x="3245" y="11737"/>
                          <a:pt x="3175" y="11737"/>
                        </a:cubicBezTo>
                        <a:cubicBezTo>
                          <a:pt x="2320" y="11737"/>
                          <a:pt x="1700" y="11118"/>
                          <a:pt x="1525" y="10495"/>
                        </a:cubicBezTo>
                        <a:cubicBezTo>
                          <a:pt x="1428" y="10185"/>
                          <a:pt x="1580" y="9802"/>
                          <a:pt x="1756" y="9492"/>
                        </a:cubicBezTo>
                        <a:cubicBezTo>
                          <a:pt x="1945" y="9206"/>
                          <a:pt x="2139" y="8975"/>
                          <a:pt x="2139" y="8975"/>
                        </a:cubicBezTo>
                        <a:lnTo>
                          <a:pt x="2176" y="8952"/>
                        </a:lnTo>
                        <a:lnTo>
                          <a:pt x="2139" y="8915"/>
                        </a:lnTo>
                        <a:cubicBezTo>
                          <a:pt x="2139" y="8915"/>
                          <a:pt x="2024" y="8799"/>
                          <a:pt x="1964" y="8587"/>
                        </a:cubicBezTo>
                        <a:cubicBezTo>
                          <a:pt x="1908" y="8374"/>
                          <a:pt x="1890" y="8069"/>
                          <a:pt x="2079" y="7681"/>
                        </a:cubicBezTo>
                        <a:cubicBezTo>
                          <a:pt x="2158" y="7547"/>
                          <a:pt x="2255" y="7395"/>
                          <a:pt x="2333" y="7261"/>
                        </a:cubicBezTo>
                        <a:cubicBezTo>
                          <a:pt x="2583" y="7182"/>
                          <a:pt x="2851" y="7067"/>
                          <a:pt x="3100" y="6873"/>
                        </a:cubicBezTo>
                        <a:cubicBezTo>
                          <a:pt x="3465" y="6586"/>
                          <a:pt x="3641" y="6124"/>
                          <a:pt x="3697" y="5699"/>
                        </a:cubicBezTo>
                        <a:cubicBezTo>
                          <a:pt x="3757" y="5297"/>
                          <a:pt x="3720" y="4987"/>
                          <a:pt x="3697" y="4835"/>
                        </a:cubicBezTo>
                        <a:lnTo>
                          <a:pt x="3697" y="4835"/>
                        </a:lnTo>
                        <a:cubicBezTo>
                          <a:pt x="3775" y="4853"/>
                          <a:pt x="3854" y="4890"/>
                          <a:pt x="3928" y="4890"/>
                        </a:cubicBezTo>
                        <a:cubicBezTo>
                          <a:pt x="4316" y="4890"/>
                          <a:pt x="4602" y="4585"/>
                          <a:pt x="4602" y="4216"/>
                        </a:cubicBezTo>
                        <a:cubicBezTo>
                          <a:pt x="4602" y="3851"/>
                          <a:pt x="4316" y="3546"/>
                          <a:pt x="3928" y="3546"/>
                        </a:cubicBezTo>
                        <a:cubicBezTo>
                          <a:pt x="3794" y="3546"/>
                          <a:pt x="3641" y="3601"/>
                          <a:pt x="3526" y="3680"/>
                        </a:cubicBezTo>
                        <a:lnTo>
                          <a:pt x="3350" y="3832"/>
                        </a:lnTo>
                        <a:lnTo>
                          <a:pt x="3350" y="3583"/>
                        </a:lnTo>
                        <a:cubicBezTo>
                          <a:pt x="3373" y="3467"/>
                          <a:pt x="3350" y="3389"/>
                          <a:pt x="3331" y="3333"/>
                        </a:cubicBezTo>
                        <a:cubicBezTo>
                          <a:pt x="3331" y="3315"/>
                          <a:pt x="3331" y="3292"/>
                          <a:pt x="3313" y="3273"/>
                        </a:cubicBezTo>
                        <a:lnTo>
                          <a:pt x="3313" y="3255"/>
                        </a:lnTo>
                        <a:lnTo>
                          <a:pt x="3258" y="3176"/>
                        </a:lnTo>
                        <a:lnTo>
                          <a:pt x="3216" y="3255"/>
                        </a:lnTo>
                        <a:cubicBezTo>
                          <a:pt x="3216" y="3273"/>
                          <a:pt x="3197" y="3273"/>
                          <a:pt x="3179" y="3273"/>
                        </a:cubicBezTo>
                        <a:cubicBezTo>
                          <a:pt x="3167" y="3279"/>
                          <a:pt x="3146" y="3283"/>
                          <a:pt x="3116" y="3283"/>
                        </a:cubicBezTo>
                        <a:cubicBezTo>
                          <a:pt x="3056" y="3283"/>
                          <a:pt x="2962" y="3267"/>
                          <a:pt x="2832" y="3218"/>
                        </a:cubicBezTo>
                        <a:cubicBezTo>
                          <a:pt x="2638" y="3158"/>
                          <a:pt x="2541" y="3061"/>
                          <a:pt x="2486" y="2987"/>
                        </a:cubicBezTo>
                        <a:cubicBezTo>
                          <a:pt x="2449" y="2927"/>
                          <a:pt x="2426" y="2871"/>
                          <a:pt x="2426" y="2871"/>
                        </a:cubicBezTo>
                        <a:lnTo>
                          <a:pt x="2426" y="2811"/>
                        </a:lnTo>
                        <a:lnTo>
                          <a:pt x="2370" y="2830"/>
                        </a:lnTo>
                        <a:cubicBezTo>
                          <a:pt x="2370" y="2830"/>
                          <a:pt x="2024" y="2948"/>
                          <a:pt x="1607" y="2948"/>
                        </a:cubicBezTo>
                        <a:cubicBezTo>
                          <a:pt x="1573" y="2948"/>
                          <a:pt x="1537" y="2947"/>
                          <a:pt x="1502" y="2945"/>
                        </a:cubicBezTo>
                        <a:cubicBezTo>
                          <a:pt x="1021" y="2908"/>
                          <a:pt x="504" y="2737"/>
                          <a:pt x="254" y="2099"/>
                        </a:cubicBezTo>
                        <a:lnTo>
                          <a:pt x="254" y="2063"/>
                        </a:lnTo>
                        <a:lnTo>
                          <a:pt x="231" y="2063"/>
                        </a:lnTo>
                        <a:cubicBezTo>
                          <a:pt x="116" y="1697"/>
                          <a:pt x="157" y="1272"/>
                          <a:pt x="407" y="866"/>
                        </a:cubicBezTo>
                        <a:cubicBezTo>
                          <a:pt x="685" y="399"/>
                          <a:pt x="1238" y="98"/>
                          <a:pt x="1904" y="98"/>
                        </a:cubicBezTo>
                        <a:close/>
                        <a:moveTo>
                          <a:pt x="1907" y="1"/>
                        </a:moveTo>
                        <a:cubicBezTo>
                          <a:pt x="1219" y="1"/>
                          <a:pt x="629" y="325"/>
                          <a:pt x="310" y="829"/>
                        </a:cubicBezTo>
                        <a:cubicBezTo>
                          <a:pt x="42" y="1254"/>
                          <a:pt x="0" y="1734"/>
                          <a:pt x="139" y="2136"/>
                        </a:cubicBezTo>
                        <a:lnTo>
                          <a:pt x="157" y="2178"/>
                        </a:lnTo>
                        <a:lnTo>
                          <a:pt x="194" y="2178"/>
                        </a:lnTo>
                        <a:cubicBezTo>
                          <a:pt x="462" y="2811"/>
                          <a:pt x="1003" y="3005"/>
                          <a:pt x="1483" y="3042"/>
                        </a:cubicBezTo>
                        <a:cubicBezTo>
                          <a:pt x="1517" y="3043"/>
                          <a:pt x="1551" y="3044"/>
                          <a:pt x="1584" y="3044"/>
                        </a:cubicBezTo>
                        <a:cubicBezTo>
                          <a:pt x="1997" y="3044"/>
                          <a:pt x="2313" y="2944"/>
                          <a:pt x="2352" y="2927"/>
                        </a:cubicBezTo>
                        <a:cubicBezTo>
                          <a:pt x="2370" y="2968"/>
                          <a:pt x="2370" y="2987"/>
                          <a:pt x="2407" y="3042"/>
                        </a:cubicBezTo>
                        <a:cubicBezTo>
                          <a:pt x="2467" y="3139"/>
                          <a:pt x="2601" y="3236"/>
                          <a:pt x="2796" y="3315"/>
                        </a:cubicBezTo>
                        <a:cubicBezTo>
                          <a:pt x="2934" y="3364"/>
                          <a:pt x="3032" y="3380"/>
                          <a:pt x="3105" y="3380"/>
                        </a:cubicBezTo>
                        <a:cubicBezTo>
                          <a:pt x="3141" y="3380"/>
                          <a:pt x="3171" y="3376"/>
                          <a:pt x="3197" y="3370"/>
                        </a:cubicBezTo>
                        <a:cubicBezTo>
                          <a:pt x="3216" y="3370"/>
                          <a:pt x="3234" y="3370"/>
                          <a:pt x="3234" y="3352"/>
                        </a:cubicBezTo>
                        <a:cubicBezTo>
                          <a:pt x="3258" y="3389"/>
                          <a:pt x="3258" y="3467"/>
                          <a:pt x="3258" y="3583"/>
                        </a:cubicBezTo>
                        <a:cubicBezTo>
                          <a:pt x="3258" y="3832"/>
                          <a:pt x="3234" y="3929"/>
                          <a:pt x="3234" y="3929"/>
                        </a:cubicBezTo>
                        <a:lnTo>
                          <a:pt x="3216" y="4045"/>
                        </a:lnTo>
                        <a:lnTo>
                          <a:pt x="3604" y="3754"/>
                        </a:lnTo>
                        <a:cubicBezTo>
                          <a:pt x="3697" y="3680"/>
                          <a:pt x="3812" y="3638"/>
                          <a:pt x="3928" y="3638"/>
                        </a:cubicBezTo>
                        <a:cubicBezTo>
                          <a:pt x="4256" y="3638"/>
                          <a:pt x="4505" y="3911"/>
                          <a:pt x="4505" y="4216"/>
                        </a:cubicBezTo>
                        <a:cubicBezTo>
                          <a:pt x="4505" y="4525"/>
                          <a:pt x="4256" y="4793"/>
                          <a:pt x="3928" y="4793"/>
                        </a:cubicBezTo>
                        <a:cubicBezTo>
                          <a:pt x="3854" y="4793"/>
                          <a:pt x="3757" y="4775"/>
                          <a:pt x="3678" y="4719"/>
                        </a:cubicBezTo>
                        <a:lnTo>
                          <a:pt x="3581" y="4678"/>
                        </a:lnTo>
                        <a:lnTo>
                          <a:pt x="3604" y="4775"/>
                        </a:lnTo>
                        <a:cubicBezTo>
                          <a:pt x="3623" y="4890"/>
                          <a:pt x="3641" y="5278"/>
                          <a:pt x="3604" y="5680"/>
                        </a:cubicBezTo>
                        <a:cubicBezTo>
                          <a:pt x="3544" y="6087"/>
                          <a:pt x="3392" y="6526"/>
                          <a:pt x="3045" y="6799"/>
                        </a:cubicBezTo>
                        <a:cubicBezTo>
                          <a:pt x="2796" y="6970"/>
                          <a:pt x="2523" y="7104"/>
                          <a:pt x="2273" y="7182"/>
                        </a:cubicBezTo>
                        <a:lnTo>
                          <a:pt x="2255" y="7182"/>
                        </a:lnTo>
                        <a:lnTo>
                          <a:pt x="2255" y="7201"/>
                        </a:lnTo>
                        <a:cubicBezTo>
                          <a:pt x="2158" y="7335"/>
                          <a:pt x="2079" y="7492"/>
                          <a:pt x="2005" y="7644"/>
                        </a:cubicBezTo>
                        <a:cubicBezTo>
                          <a:pt x="1793" y="8051"/>
                          <a:pt x="1793" y="8374"/>
                          <a:pt x="1871" y="8605"/>
                        </a:cubicBezTo>
                        <a:cubicBezTo>
                          <a:pt x="1927" y="8818"/>
                          <a:pt x="2024" y="8915"/>
                          <a:pt x="2042" y="8933"/>
                        </a:cubicBezTo>
                        <a:cubicBezTo>
                          <a:pt x="2024" y="8952"/>
                          <a:pt x="1848" y="9146"/>
                          <a:pt x="1677" y="9455"/>
                        </a:cubicBezTo>
                        <a:cubicBezTo>
                          <a:pt x="1483" y="9760"/>
                          <a:pt x="1331" y="10167"/>
                          <a:pt x="1428" y="10532"/>
                        </a:cubicBezTo>
                        <a:cubicBezTo>
                          <a:pt x="1625" y="11191"/>
                          <a:pt x="2281" y="11834"/>
                          <a:pt x="3188" y="11834"/>
                        </a:cubicBezTo>
                        <a:cubicBezTo>
                          <a:pt x="3260" y="11834"/>
                          <a:pt x="3334" y="11830"/>
                          <a:pt x="3410" y="11821"/>
                        </a:cubicBezTo>
                        <a:cubicBezTo>
                          <a:pt x="3627" y="11796"/>
                          <a:pt x="3801" y="11786"/>
                          <a:pt x="3942" y="11786"/>
                        </a:cubicBezTo>
                        <a:cubicBezTo>
                          <a:pt x="4114" y="11786"/>
                          <a:pt x="4238" y="11801"/>
                          <a:pt x="4334" y="11821"/>
                        </a:cubicBezTo>
                        <a:cubicBezTo>
                          <a:pt x="4505" y="11863"/>
                          <a:pt x="4565" y="11918"/>
                          <a:pt x="4662" y="11997"/>
                        </a:cubicBezTo>
                        <a:cubicBezTo>
                          <a:pt x="4736" y="12052"/>
                          <a:pt x="4759" y="12149"/>
                          <a:pt x="4778" y="12228"/>
                        </a:cubicBezTo>
                        <a:cubicBezTo>
                          <a:pt x="4778" y="12265"/>
                          <a:pt x="4778" y="12302"/>
                          <a:pt x="4796" y="12343"/>
                        </a:cubicBezTo>
                        <a:cubicBezTo>
                          <a:pt x="4815" y="12343"/>
                          <a:pt x="4833" y="12362"/>
                          <a:pt x="4875" y="12362"/>
                        </a:cubicBezTo>
                        <a:cubicBezTo>
                          <a:pt x="4881" y="12368"/>
                          <a:pt x="4887" y="12370"/>
                          <a:pt x="4893" y="12370"/>
                        </a:cubicBezTo>
                        <a:cubicBezTo>
                          <a:pt x="4906" y="12370"/>
                          <a:pt x="4918" y="12362"/>
                          <a:pt x="4930" y="12362"/>
                        </a:cubicBezTo>
                        <a:cubicBezTo>
                          <a:pt x="5106" y="12302"/>
                          <a:pt x="5720" y="12094"/>
                          <a:pt x="5951" y="11419"/>
                        </a:cubicBezTo>
                        <a:cubicBezTo>
                          <a:pt x="6067" y="11073"/>
                          <a:pt x="6048" y="10800"/>
                          <a:pt x="5988" y="10629"/>
                        </a:cubicBezTo>
                        <a:cubicBezTo>
                          <a:pt x="5933" y="10495"/>
                          <a:pt x="5891" y="10453"/>
                          <a:pt x="5873" y="10416"/>
                        </a:cubicBezTo>
                        <a:cubicBezTo>
                          <a:pt x="5933" y="10398"/>
                          <a:pt x="6376" y="10167"/>
                          <a:pt x="6584" y="9529"/>
                        </a:cubicBezTo>
                        <a:cubicBezTo>
                          <a:pt x="6815" y="8878"/>
                          <a:pt x="6626" y="8397"/>
                          <a:pt x="6607" y="8356"/>
                        </a:cubicBezTo>
                        <a:cubicBezTo>
                          <a:pt x="6626" y="8337"/>
                          <a:pt x="6723" y="8222"/>
                          <a:pt x="6797" y="7954"/>
                        </a:cubicBezTo>
                        <a:cubicBezTo>
                          <a:pt x="6857" y="7663"/>
                          <a:pt x="6875" y="7242"/>
                          <a:pt x="6663" y="6739"/>
                        </a:cubicBezTo>
                        <a:cubicBezTo>
                          <a:pt x="6261" y="5777"/>
                          <a:pt x="5295" y="5643"/>
                          <a:pt x="5161" y="5625"/>
                        </a:cubicBezTo>
                        <a:cubicBezTo>
                          <a:pt x="5198" y="5583"/>
                          <a:pt x="5221" y="5509"/>
                          <a:pt x="5258" y="5412"/>
                        </a:cubicBezTo>
                        <a:cubicBezTo>
                          <a:pt x="5337" y="5218"/>
                          <a:pt x="5411" y="4872"/>
                          <a:pt x="5471" y="4276"/>
                        </a:cubicBezTo>
                        <a:cubicBezTo>
                          <a:pt x="5545" y="3102"/>
                          <a:pt x="5143" y="1790"/>
                          <a:pt x="3757" y="695"/>
                        </a:cubicBezTo>
                        <a:cubicBezTo>
                          <a:pt x="3161" y="233"/>
                          <a:pt x="2541" y="2"/>
                          <a:pt x="1964" y="2"/>
                        </a:cubicBezTo>
                        <a:cubicBezTo>
                          <a:pt x="1945" y="1"/>
                          <a:pt x="1926" y="1"/>
                          <a:pt x="190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 name="Google Shape;2199;p47">
              <a:extLst>
                <a:ext uri="{FF2B5EF4-FFF2-40B4-BE49-F238E27FC236}">
                  <a16:creationId xmlns:a16="http://schemas.microsoft.com/office/drawing/2014/main" id="{6B2CC0DA-4B7F-D48C-E08D-CCCE310C3EF8}"/>
                </a:ext>
              </a:extLst>
            </p:cNvPr>
            <p:cNvGrpSpPr/>
            <p:nvPr/>
          </p:nvGrpSpPr>
          <p:grpSpPr>
            <a:xfrm>
              <a:off x="5458177" y="1284078"/>
              <a:ext cx="555350" cy="555265"/>
              <a:chOff x="3894327" y="779703"/>
              <a:chExt cx="555350" cy="555265"/>
            </a:xfrm>
          </p:grpSpPr>
          <p:sp>
            <p:nvSpPr>
              <p:cNvPr id="26" name="Google Shape;2200;p47">
                <a:extLst>
                  <a:ext uri="{FF2B5EF4-FFF2-40B4-BE49-F238E27FC236}">
                    <a16:creationId xmlns:a16="http://schemas.microsoft.com/office/drawing/2014/main" id="{5A39F280-FE0B-4CC5-DC13-E3DE5B090A7C}"/>
                  </a:ext>
                </a:extLst>
              </p:cNvPr>
              <p:cNvSpPr/>
              <p:nvPr/>
            </p:nvSpPr>
            <p:spPr>
              <a:xfrm>
                <a:off x="4113366" y="784984"/>
                <a:ext cx="119146" cy="78181"/>
              </a:xfrm>
              <a:custGeom>
                <a:avLst/>
                <a:gdLst/>
                <a:ahLst/>
                <a:cxnLst/>
                <a:rect l="l" t="t" r="r" b="b"/>
                <a:pathLst>
                  <a:path w="1399" h="918" extrusionOk="0">
                    <a:moveTo>
                      <a:pt x="330" y="1"/>
                    </a:moveTo>
                    <a:cubicBezTo>
                      <a:pt x="220" y="1"/>
                      <a:pt x="131" y="69"/>
                      <a:pt x="110" y="174"/>
                    </a:cubicBezTo>
                    <a:lnTo>
                      <a:pt x="0" y="745"/>
                    </a:lnTo>
                    <a:lnTo>
                      <a:pt x="0" y="765"/>
                    </a:lnTo>
                    <a:cubicBezTo>
                      <a:pt x="0" y="854"/>
                      <a:pt x="68" y="917"/>
                      <a:pt x="152" y="917"/>
                    </a:cubicBezTo>
                    <a:lnTo>
                      <a:pt x="1267" y="917"/>
                    </a:lnTo>
                    <a:cubicBezTo>
                      <a:pt x="1356" y="917"/>
                      <a:pt x="1398" y="828"/>
                      <a:pt x="1377" y="745"/>
                    </a:cubicBezTo>
                    <a:lnTo>
                      <a:pt x="1267" y="174"/>
                    </a:lnTo>
                    <a:cubicBezTo>
                      <a:pt x="1246" y="69"/>
                      <a:pt x="1157" y="1"/>
                      <a:pt x="1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01;p47">
                <a:extLst>
                  <a:ext uri="{FF2B5EF4-FFF2-40B4-BE49-F238E27FC236}">
                    <a16:creationId xmlns:a16="http://schemas.microsoft.com/office/drawing/2014/main" id="{39448855-9FC9-632D-DF11-94DC289C6963}"/>
                  </a:ext>
                </a:extLst>
              </p:cNvPr>
              <p:cNvSpPr/>
              <p:nvPr/>
            </p:nvSpPr>
            <p:spPr>
              <a:xfrm>
                <a:off x="4106212" y="779703"/>
                <a:ext cx="131665" cy="89253"/>
              </a:xfrm>
              <a:custGeom>
                <a:avLst/>
                <a:gdLst/>
                <a:ahLst/>
                <a:cxnLst/>
                <a:rect l="l" t="t" r="r" b="b"/>
                <a:pathLst>
                  <a:path w="1546" h="1048" extrusionOk="0">
                    <a:moveTo>
                      <a:pt x="1131" y="105"/>
                    </a:moveTo>
                    <a:cubicBezTo>
                      <a:pt x="1220" y="105"/>
                      <a:pt x="1283" y="173"/>
                      <a:pt x="1309" y="262"/>
                    </a:cubicBezTo>
                    <a:lnTo>
                      <a:pt x="1414" y="827"/>
                    </a:lnTo>
                    <a:cubicBezTo>
                      <a:pt x="1414" y="869"/>
                      <a:pt x="1372" y="937"/>
                      <a:pt x="1330" y="937"/>
                    </a:cubicBezTo>
                    <a:lnTo>
                      <a:pt x="236" y="937"/>
                    </a:lnTo>
                    <a:cubicBezTo>
                      <a:pt x="173" y="937"/>
                      <a:pt x="131" y="869"/>
                      <a:pt x="152" y="827"/>
                    </a:cubicBezTo>
                    <a:lnTo>
                      <a:pt x="262" y="262"/>
                    </a:lnTo>
                    <a:cubicBezTo>
                      <a:pt x="262" y="173"/>
                      <a:pt x="346" y="105"/>
                      <a:pt x="414" y="105"/>
                    </a:cubicBezTo>
                    <a:close/>
                    <a:moveTo>
                      <a:pt x="414" y="0"/>
                    </a:moveTo>
                    <a:cubicBezTo>
                      <a:pt x="283" y="0"/>
                      <a:pt x="173" y="105"/>
                      <a:pt x="152" y="236"/>
                    </a:cubicBezTo>
                    <a:lnTo>
                      <a:pt x="21" y="807"/>
                    </a:lnTo>
                    <a:cubicBezTo>
                      <a:pt x="0" y="937"/>
                      <a:pt x="105" y="1047"/>
                      <a:pt x="236" y="1047"/>
                    </a:cubicBezTo>
                    <a:lnTo>
                      <a:pt x="1330" y="1047"/>
                    </a:lnTo>
                    <a:cubicBezTo>
                      <a:pt x="1461" y="1047"/>
                      <a:pt x="1545" y="937"/>
                      <a:pt x="1524" y="807"/>
                    </a:cubicBezTo>
                    <a:lnTo>
                      <a:pt x="1414" y="236"/>
                    </a:lnTo>
                    <a:cubicBezTo>
                      <a:pt x="1393" y="105"/>
                      <a:pt x="1262" y="0"/>
                      <a:pt x="113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02;p47">
                <a:extLst>
                  <a:ext uri="{FF2B5EF4-FFF2-40B4-BE49-F238E27FC236}">
                    <a16:creationId xmlns:a16="http://schemas.microsoft.com/office/drawing/2014/main" id="{4033F16F-ADF4-C4ED-CA97-D3725DC1BE2B}"/>
                  </a:ext>
                </a:extLst>
              </p:cNvPr>
              <p:cNvSpPr/>
              <p:nvPr/>
            </p:nvSpPr>
            <p:spPr>
              <a:xfrm>
                <a:off x="4271173" y="837529"/>
                <a:ext cx="122723" cy="120168"/>
              </a:xfrm>
              <a:custGeom>
                <a:avLst/>
                <a:gdLst/>
                <a:ahLst/>
                <a:cxnLst/>
                <a:rect l="l" t="t" r="r" b="b"/>
                <a:pathLst>
                  <a:path w="1441" h="1411" extrusionOk="0">
                    <a:moveTo>
                      <a:pt x="687" y="1"/>
                    </a:moveTo>
                    <a:cubicBezTo>
                      <a:pt x="646" y="1"/>
                      <a:pt x="607" y="12"/>
                      <a:pt x="572" y="38"/>
                    </a:cubicBezTo>
                    <a:lnTo>
                      <a:pt x="90" y="368"/>
                    </a:lnTo>
                    <a:cubicBezTo>
                      <a:pt x="69" y="368"/>
                      <a:pt x="69" y="368"/>
                      <a:pt x="69" y="389"/>
                    </a:cubicBezTo>
                    <a:cubicBezTo>
                      <a:pt x="1" y="431"/>
                      <a:pt x="1" y="541"/>
                      <a:pt x="69" y="583"/>
                    </a:cubicBezTo>
                    <a:lnTo>
                      <a:pt x="834" y="1369"/>
                    </a:lnTo>
                    <a:lnTo>
                      <a:pt x="854" y="1369"/>
                    </a:lnTo>
                    <a:cubicBezTo>
                      <a:pt x="881" y="1398"/>
                      <a:pt x="913" y="1410"/>
                      <a:pt x="945" y="1410"/>
                    </a:cubicBezTo>
                    <a:cubicBezTo>
                      <a:pt x="989" y="1410"/>
                      <a:pt x="1035" y="1387"/>
                      <a:pt x="1074" y="1348"/>
                    </a:cubicBezTo>
                    <a:lnTo>
                      <a:pt x="1378" y="866"/>
                    </a:lnTo>
                    <a:cubicBezTo>
                      <a:pt x="1441" y="782"/>
                      <a:pt x="1441" y="651"/>
                      <a:pt x="1357" y="583"/>
                    </a:cubicBezTo>
                    <a:lnTo>
                      <a:pt x="854" y="59"/>
                    </a:lnTo>
                    <a:cubicBezTo>
                      <a:pt x="803" y="23"/>
                      <a:pt x="744" y="1"/>
                      <a:pt x="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03;p47">
                <a:extLst>
                  <a:ext uri="{FF2B5EF4-FFF2-40B4-BE49-F238E27FC236}">
                    <a16:creationId xmlns:a16="http://schemas.microsoft.com/office/drawing/2014/main" id="{D7AE0472-7D5E-B28B-7E61-C186A8979575}"/>
                  </a:ext>
                </a:extLst>
              </p:cNvPr>
              <p:cNvSpPr/>
              <p:nvPr/>
            </p:nvSpPr>
            <p:spPr>
              <a:xfrm>
                <a:off x="4265892" y="832334"/>
                <a:ext cx="133879" cy="129791"/>
              </a:xfrm>
              <a:custGeom>
                <a:avLst/>
                <a:gdLst/>
                <a:ahLst/>
                <a:cxnLst/>
                <a:rect l="l" t="t" r="r" b="b"/>
                <a:pathLst>
                  <a:path w="1572" h="1524" extrusionOk="0">
                    <a:moveTo>
                      <a:pt x="749" y="113"/>
                    </a:moveTo>
                    <a:cubicBezTo>
                      <a:pt x="792" y="113"/>
                      <a:pt x="836" y="129"/>
                      <a:pt x="875" y="168"/>
                    </a:cubicBezTo>
                    <a:lnTo>
                      <a:pt x="1372" y="665"/>
                    </a:lnTo>
                    <a:cubicBezTo>
                      <a:pt x="1440" y="733"/>
                      <a:pt x="1440" y="822"/>
                      <a:pt x="1398" y="885"/>
                    </a:cubicBezTo>
                    <a:lnTo>
                      <a:pt x="1068" y="1367"/>
                    </a:lnTo>
                    <a:cubicBezTo>
                      <a:pt x="1055" y="1393"/>
                      <a:pt x="1024" y="1411"/>
                      <a:pt x="993" y="1411"/>
                    </a:cubicBezTo>
                    <a:cubicBezTo>
                      <a:pt x="973" y="1411"/>
                      <a:pt x="953" y="1404"/>
                      <a:pt x="937" y="1388"/>
                    </a:cubicBezTo>
                    <a:lnTo>
                      <a:pt x="173" y="623"/>
                    </a:lnTo>
                    <a:cubicBezTo>
                      <a:pt x="131" y="581"/>
                      <a:pt x="131" y="492"/>
                      <a:pt x="173" y="471"/>
                    </a:cubicBezTo>
                    <a:lnTo>
                      <a:pt x="655" y="141"/>
                    </a:lnTo>
                    <a:cubicBezTo>
                      <a:pt x="682" y="123"/>
                      <a:pt x="715" y="113"/>
                      <a:pt x="749" y="113"/>
                    </a:cubicBezTo>
                    <a:close/>
                    <a:moveTo>
                      <a:pt x="750" y="0"/>
                    </a:moveTo>
                    <a:cubicBezTo>
                      <a:pt x="692" y="0"/>
                      <a:pt x="635" y="18"/>
                      <a:pt x="587" y="58"/>
                    </a:cubicBezTo>
                    <a:lnTo>
                      <a:pt x="110" y="382"/>
                    </a:lnTo>
                    <a:cubicBezTo>
                      <a:pt x="0" y="450"/>
                      <a:pt x="0" y="602"/>
                      <a:pt x="89" y="691"/>
                    </a:cubicBezTo>
                    <a:lnTo>
                      <a:pt x="848" y="1451"/>
                    </a:lnTo>
                    <a:cubicBezTo>
                      <a:pt x="889" y="1500"/>
                      <a:pt x="942" y="1523"/>
                      <a:pt x="996" y="1523"/>
                    </a:cubicBezTo>
                    <a:cubicBezTo>
                      <a:pt x="1062" y="1523"/>
                      <a:pt x="1130" y="1490"/>
                      <a:pt x="1178" y="1430"/>
                    </a:cubicBezTo>
                    <a:lnTo>
                      <a:pt x="1503" y="953"/>
                    </a:lnTo>
                    <a:cubicBezTo>
                      <a:pt x="1571" y="843"/>
                      <a:pt x="1550" y="691"/>
                      <a:pt x="1461" y="602"/>
                    </a:cubicBezTo>
                    <a:lnTo>
                      <a:pt x="958" y="79"/>
                    </a:lnTo>
                    <a:cubicBezTo>
                      <a:pt x="897" y="29"/>
                      <a:pt x="823" y="0"/>
                      <a:pt x="7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04;p47">
                <a:extLst>
                  <a:ext uri="{FF2B5EF4-FFF2-40B4-BE49-F238E27FC236}">
                    <a16:creationId xmlns:a16="http://schemas.microsoft.com/office/drawing/2014/main" id="{9A07880A-A634-060D-A8DC-135918C51871}"/>
                  </a:ext>
                </a:extLst>
              </p:cNvPr>
              <p:cNvSpPr/>
              <p:nvPr/>
            </p:nvSpPr>
            <p:spPr>
              <a:xfrm>
                <a:off x="4366214" y="998658"/>
                <a:ext cx="78096" cy="117783"/>
              </a:xfrm>
              <a:custGeom>
                <a:avLst/>
                <a:gdLst/>
                <a:ahLst/>
                <a:cxnLst/>
                <a:rect l="l" t="t" r="r" b="b"/>
                <a:pathLst>
                  <a:path w="917" h="1383" extrusionOk="0">
                    <a:moveTo>
                      <a:pt x="152" y="0"/>
                    </a:moveTo>
                    <a:cubicBezTo>
                      <a:pt x="63" y="0"/>
                      <a:pt x="0" y="68"/>
                      <a:pt x="0" y="152"/>
                    </a:cubicBezTo>
                    <a:lnTo>
                      <a:pt x="0" y="1226"/>
                    </a:lnTo>
                    <a:lnTo>
                      <a:pt x="0" y="1268"/>
                    </a:lnTo>
                    <a:cubicBezTo>
                      <a:pt x="18" y="1342"/>
                      <a:pt x="68" y="1383"/>
                      <a:pt x="132" y="1383"/>
                    </a:cubicBezTo>
                    <a:cubicBezTo>
                      <a:pt x="145" y="1383"/>
                      <a:pt x="159" y="1381"/>
                      <a:pt x="173" y="1378"/>
                    </a:cubicBezTo>
                    <a:lnTo>
                      <a:pt x="744" y="1268"/>
                    </a:lnTo>
                    <a:cubicBezTo>
                      <a:pt x="849" y="1247"/>
                      <a:pt x="917" y="1158"/>
                      <a:pt x="917" y="1048"/>
                    </a:cubicBezTo>
                    <a:lnTo>
                      <a:pt x="917" y="330"/>
                    </a:lnTo>
                    <a:cubicBezTo>
                      <a:pt x="917" y="220"/>
                      <a:pt x="849" y="131"/>
                      <a:pt x="744" y="110"/>
                    </a:cubicBezTo>
                    <a:lnTo>
                      <a:pt x="1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05;p47">
                <a:extLst>
                  <a:ext uri="{FF2B5EF4-FFF2-40B4-BE49-F238E27FC236}">
                    <a16:creationId xmlns:a16="http://schemas.microsoft.com/office/drawing/2014/main" id="{971373D2-64D6-7F31-6D8F-37024F20EA7F}"/>
                  </a:ext>
                </a:extLst>
              </p:cNvPr>
              <p:cNvSpPr/>
              <p:nvPr/>
            </p:nvSpPr>
            <p:spPr>
              <a:xfrm>
                <a:off x="4360423" y="993037"/>
                <a:ext cx="89253" cy="128599"/>
              </a:xfrm>
              <a:custGeom>
                <a:avLst/>
                <a:gdLst/>
                <a:ahLst/>
                <a:cxnLst/>
                <a:rect l="l" t="t" r="r" b="b"/>
                <a:pathLst>
                  <a:path w="1048" h="1510" extrusionOk="0">
                    <a:moveTo>
                      <a:pt x="241" y="113"/>
                    </a:moveTo>
                    <a:lnTo>
                      <a:pt x="812" y="218"/>
                    </a:lnTo>
                    <a:cubicBezTo>
                      <a:pt x="875" y="244"/>
                      <a:pt x="943" y="307"/>
                      <a:pt x="943" y="396"/>
                    </a:cubicBezTo>
                    <a:lnTo>
                      <a:pt x="943" y="1114"/>
                    </a:lnTo>
                    <a:cubicBezTo>
                      <a:pt x="943" y="1203"/>
                      <a:pt x="875" y="1266"/>
                      <a:pt x="812" y="1292"/>
                    </a:cubicBezTo>
                    <a:lnTo>
                      <a:pt x="241" y="1397"/>
                    </a:lnTo>
                    <a:cubicBezTo>
                      <a:pt x="178" y="1397"/>
                      <a:pt x="110" y="1355"/>
                      <a:pt x="110" y="1292"/>
                    </a:cubicBezTo>
                    <a:lnTo>
                      <a:pt x="110" y="218"/>
                    </a:lnTo>
                    <a:cubicBezTo>
                      <a:pt x="110" y="155"/>
                      <a:pt x="178" y="113"/>
                      <a:pt x="241" y="113"/>
                    </a:cubicBezTo>
                    <a:close/>
                    <a:moveTo>
                      <a:pt x="228" y="1"/>
                    </a:moveTo>
                    <a:cubicBezTo>
                      <a:pt x="110" y="1"/>
                      <a:pt x="0" y="99"/>
                      <a:pt x="0" y="218"/>
                    </a:cubicBezTo>
                    <a:lnTo>
                      <a:pt x="0" y="1292"/>
                    </a:lnTo>
                    <a:cubicBezTo>
                      <a:pt x="0" y="1411"/>
                      <a:pt x="110" y="1509"/>
                      <a:pt x="228" y="1509"/>
                    </a:cubicBezTo>
                    <a:cubicBezTo>
                      <a:pt x="239" y="1509"/>
                      <a:pt x="251" y="1508"/>
                      <a:pt x="262" y="1507"/>
                    </a:cubicBezTo>
                    <a:lnTo>
                      <a:pt x="833" y="1397"/>
                    </a:lnTo>
                    <a:cubicBezTo>
                      <a:pt x="964" y="1376"/>
                      <a:pt x="1048" y="1245"/>
                      <a:pt x="1048" y="1114"/>
                    </a:cubicBezTo>
                    <a:lnTo>
                      <a:pt x="1048" y="396"/>
                    </a:lnTo>
                    <a:cubicBezTo>
                      <a:pt x="1048" y="265"/>
                      <a:pt x="964" y="155"/>
                      <a:pt x="833" y="113"/>
                    </a:cubicBezTo>
                    <a:lnTo>
                      <a:pt x="262" y="4"/>
                    </a:lnTo>
                    <a:cubicBezTo>
                      <a:pt x="251" y="2"/>
                      <a:pt x="239" y="1"/>
                      <a:pt x="2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06;p47">
                <a:extLst>
                  <a:ext uri="{FF2B5EF4-FFF2-40B4-BE49-F238E27FC236}">
                    <a16:creationId xmlns:a16="http://schemas.microsoft.com/office/drawing/2014/main" id="{A678398F-A519-0493-78A5-ADCA5D61D99E}"/>
                  </a:ext>
                </a:extLst>
              </p:cNvPr>
              <p:cNvSpPr/>
              <p:nvPr/>
            </p:nvSpPr>
            <p:spPr>
              <a:xfrm>
                <a:off x="4271173" y="1157998"/>
                <a:ext cx="122723" cy="119146"/>
              </a:xfrm>
              <a:custGeom>
                <a:avLst/>
                <a:gdLst/>
                <a:ahLst/>
                <a:cxnLst/>
                <a:rect l="l" t="t" r="r" b="b"/>
                <a:pathLst>
                  <a:path w="1441" h="1399" extrusionOk="0">
                    <a:moveTo>
                      <a:pt x="941" y="0"/>
                    </a:moveTo>
                    <a:cubicBezTo>
                      <a:pt x="903" y="0"/>
                      <a:pt x="865" y="17"/>
                      <a:pt x="834" y="51"/>
                    </a:cubicBezTo>
                    <a:lnTo>
                      <a:pt x="69" y="816"/>
                    </a:lnTo>
                    <a:cubicBezTo>
                      <a:pt x="48" y="816"/>
                      <a:pt x="48" y="816"/>
                      <a:pt x="48" y="837"/>
                    </a:cubicBezTo>
                    <a:cubicBezTo>
                      <a:pt x="1" y="900"/>
                      <a:pt x="1" y="989"/>
                      <a:pt x="90" y="1057"/>
                    </a:cubicBezTo>
                    <a:lnTo>
                      <a:pt x="572" y="1361"/>
                    </a:lnTo>
                    <a:cubicBezTo>
                      <a:pt x="607" y="1387"/>
                      <a:pt x="646" y="1398"/>
                      <a:pt x="687" y="1398"/>
                    </a:cubicBezTo>
                    <a:cubicBezTo>
                      <a:pt x="744" y="1398"/>
                      <a:pt x="803" y="1376"/>
                      <a:pt x="854" y="1340"/>
                    </a:cubicBezTo>
                    <a:lnTo>
                      <a:pt x="1357" y="837"/>
                    </a:lnTo>
                    <a:cubicBezTo>
                      <a:pt x="1441" y="748"/>
                      <a:pt x="1441" y="638"/>
                      <a:pt x="1378" y="554"/>
                    </a:cubicBezTo>
                    <a:lnTo>
                      <a:pt x="1074" y="72"/>
                    </a:lnTo>
                    <a:lnTo>
                      <a:pt x="1048" y="51"/>
                    </a:lnTo>
                    <a:cubicBezTo>
                      <a:pt x="1017" y="17"/>
                      <a:pt x="979" y="0"/>
                      <a:pt x="9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07;p47">
                <a:extLst>
                  <a:ext uri="{FF2B5EF4-FFF2-40B4-BE49-F238E27FC236}">
                    <a16:creationId xmlns:a16="http://schemas.microsoft.com/office/drawing/2014/main" id="{0B611A19-DE81-1F59-4C96-77F3FD8BD823}"/>
                  </a:ext>
                </a:extLst>
              </p:cNvPr>
              <p:cNvSpPr/>
              <p:nvPr/>
            </p:nvSpPr>
            <p:spPr>
              <a:xfrm>
                <a:off x="4265892" y="1153314"/>
                <a:ext cx="133879" cy="129025"/>
              </a:xfrm>
              <a:custGeom>
                <a:avLst/>
                <a:gdLst/>
                <a:ahLst/>
                <a:cxnLst/>
                <a:rect l="l" t="t" r="r" b="b"/>
                <a:pathLst>
                  <a:path w="1572" h="1515" extrusionOk="0">
                    <a:moveTo>
                      <a:pt x="993" y="104"/>
                    </a:moveTo>
                    <a:cubicBezTo>
                      <a:pt x="1024" y="104"/>
                      <a:pt x="1055" y="122"/>
                      <a:pt x="1068" y="148"/>
                    </a:cubicBezTo>
                    <a:lnTo>
                      <a:pt x="1398" y="630"/>
                    </a:lnTo>
                    <a:cubicBezTo>
                      <a:pt x="1440" y="693"/>
                      <a:pt x="1440" y="782"/>
                      <a:pt x="1372" y="850"/>
                    </a:cubicBezTo>
                    <a:lnTo>
                      <a:pt x="875" y="1347"/>
                    </a:lnTo>
                    <a:cubicBezTo>
                      <a:pt x="836" y="1386"/>
                      <a:pt x="792" y="1402"/>
                      <a:pt x="749" y="1402"/>
                    </a:cubicBezTo>
                    <a:cubicBezTo>
                      <a:pt x="715" y="1402"/>
                      <a:pt x="682" y="1392"/>
                      <a:pt x="655" y="1374"/>
                    </a:cubicBezTo>
                    <a:lnTo>
                      <a:pt x="173" y="1044"/>
                    </a:lnTo>
                    <a:cubicBezTo>
                      <a:pt x="131" y="1023"/>
                      <a:pt x="110" y="955"/>
                      <a:pt x="152" y="913"/>
                    </a:cubicBezTo>
                    <a:lnTo>
                      <a:pt x="937" y="127"/>
                    </a:lnTo>
                    <a:cubicBezTo>
                      <a:pt x="953" y="111"/>
                      <a:pt x="973" y="104"/>
                      <a:pt x="993" y="104"/>
                    </a:cubicBezTo>
                    <a:close/>
                    <a:moveTo>
                      <a:pt x="1004" y="0"/>
                    </a:moveTo>
                    <a:cubicBezTo>
                      <a:pt x="947" y="0"/>
                      <a:pt x="891" y="22"/>
                      <a:pt x="848" y="64"/>
                    </a:cubicBezTo>
                    <a:lnTo>
                      <a:pt x="89" y="824"/>
                    </a:lnTo>
                    <a:cubicBezTo>
                      <a:pt x="0" y="913"/>
                      <a:pt x="0" y="1065"/>
                      <a:pt x="110" y="1154"/>
                    </a:cubicBezTo>
                    <a:lnTo>
                      <a:pt x="587" y="1457"/>
                    </a:lnTo>
                    <a:cubicBezTo>
                      <a:pt x="635" y="1497"/>
                      <a:pt x="692" y="1515"/>
                      <a:pt x="750" y="1515"/>
                    </a:cubicBezTo>
                    <a:cubicBezTo>
                      <a:pt x="823" y="1515"/>
                      <a:pt x="897" y="1486"/>
                      <a:pt x="958" y="1436"/>
                    </a:cubicBezTo>
                    <a:lnTo>
                      <a:pt x="1461" y="913"/>
                    </a:lnTo>
                    <a:cubicBezTo>
                      <a:pt x="1550" y="824"/>
                      <a:pt x="1571" y="672"/>
                      <a:pt x="1482" y="562"/>
                    </a:cubicBezTo>
                    <a:lnTo>
                      <a:pt x="1178" y="85"/>
                    </a:lnTo>
                    <a:cubicBezTo>
                      <a:pt x="1131" y="27"/>
                      <a:pt x="1067" y="0"/>
                      <a:pt x="100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08;p47">
                <a:extLst>
                  <a:ext uri="{FF2B5EF4-FFF2-40B4-BE49-F238E27FC236}">
                    <a16:creationId xmlns:a16="http://schemas.microsoft.com/office/drawing/2014/main" id="{012FDF68-4724-AD5C-C556-EDC7C5AD08FA}"/>
                  </a:ext>
                </a:extLst>
              </p:cNvPr>
              <p:cNvSpPr/>
              <p:nvPr/>
            </p:nvSpPr>
            <p:spPr>
              <a:xfrm>
                <a:off x="4111577" y="1251507"/>
                <a:ext cx="119146" cy="78181"/>
              </a:xfrm>
              <a:custGeom>
                <a:avLst/>
                <a:gdLst/>
                <a:ahLst/>
                <a:cxnLst/>
                <a:rect l="l" t="t" r="r" b="b"/>
                <a:pathLst>
                  <a:path w="1399" h="918" extrusionOk="0">
                    <a:moveTo>
                      <a:pt x="131" y="1"/>
                    </a:moveTo>
                    <a:cubicBezTo>
                      <a:pt x="68" y="1"/>
                      <a:pt x="0" y="90"/>
                      <a:pt x="21" y="174"/>
                    </a:cubicBezTo>
                    <a:lnTo>
                      <a:pt x="131" y="744"/>
                    </a:lnTo>
                    <a:cubicBezTo>
                      <a:pt x="152" y="849"/>
                      <a:pt x="241" y="917"/>
                      <a:pt x="351" y="917"/>
                    </a:cubicBezTo>
                    <a:lnTo>
                      <a:pt x="1068" y="917"/>
                    </a:lnTo>
                    <a:cubicBezTo>
                      <a:pt x="1178" y="917"/>
                      <a:pt x="1267" y="849"/>
                      <a:pt x="1288" y="744"/>
                    </a:cubicBezTo>
                    <a:lnTo>
                      <a:pt x="1398" y="174"/>
                    </a:lnTo>
                    <a:lnTo>
                      <a:pt x="1398" y="153"/>
                    </a:lnTo>
                    <a:cubicBezTo>
                      <a:pt x="1398" y="64"/>
                      <a:pt x="1330" y="1"/>
                      <a:pt x="12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09;p47">
                <a:extLst>
                  <a:ext uri="{FF2B5EF4-FFF2-40B4-BE49-F238E27FC236}">
                    <a16:creationId xmlns:a16="http://schemas.microsoft.com/office/drawing/2014/main" id="{19F758B3-FD22-A6E3-4F82-C63514829ECA}"/>
                  </a:ext>
                </a:extLst>
              </p:cNvPr>
              <p:cNvSpPr/>
              <p:nvPr/>
            </p:nvSpPr>
            <p:spPr>
              <a:xfrm>
                <a:off x="4106212" y="1245716"/>
                <a:ext cx="131665" cy="89253"/>
              </a:xfrm>
              <a:custGeom>
                <a:avLst/>
                <a:gdLst/>
                <a:ahLst/>
                <a:cxnLst/>
                <a:rect l="l" t="t" r="r" b="b"/>
                <a:pathLst>
                  <a:path w="1546" h="1048" extrusionOk="0">
                    <a:moveTo>
                      <a:pt x="1309" y="111"/>
                    </a:moveTo>
                    <a:cubicBezTo>
                      <a:pt x="1372" y="111"/>
                      <a:pt x="1414" y="179"/>
                      <a:pt x="1414" y="221"/>
                    </a:cubicBezTo>
                    <a:lnTo>
                      <a:pt x="1309" y="786"/>
                    </a:lnTo>
                    <a:cubicBezTo>
                      <a:pt x="1283" y="875"/>
                      <a:pt x="1220" y="943"/>
                      <a:pt x="1131" y="943"/>
                    </a:cubicBezTo>
                    <a:lnTo>
                      <a:pt x="414" y="943"/>
                    </a:lnTo>
                    <a:cubicBezTo>
                      <a:pt x="325" y="943"/>
                      <a:pt x="262" y="875"/>
                      <a:pt x="236" y="786"/>
                    </a:cubicBezTo>
                    <a:lnTo>
                      <a:pt x="131" y="221"/>
                    </a:lnTo>
                    <a:cubicBezTo>
                      <a:pt x="131" y="179"/>
                      <a:pt x="173" y="111"/>
                      <a:pt x="236" y="111"/>
                    </a:cubicBezTo>
                    <a:close/>
                    <a:moveTo>
                      <a:pt x="236" y="1"/>
                    </a:moveTo>
                    <a:cubicBezTo>
                      <a:pt x="105" y="1"/>
                      <a:pt x="0" y="132"/>
                      <a:pt x="21" y="242"/>
                    </a:cubicBezTo>
                    <a:lnTo>
                      <a:pt x="131" y="812"/>
                    </a:lnTo>
                    <a:cubicBezTo>
                      <a:pt x="173" y="943"/>
                      <a:pt x="283" y="1048"/>
                      <a:pt x="414" y="1048"/>
                    </a:cubicBezTo>
                    <a:lnTo>
                      <a:pt x="1131" y="1048"/>
                    </a:lnTo>
                    <a:cubicBezTo>
                      <a:pt x="1262" y="1048"/>
                      <a:pt x="1393" y="943"/>
                      <a:pt x="1414" y="812"/>
                    </a:cubicBezTo>
                    <a:lnTo>
                      <a:pt x="1524" y="242"/>
                    </a:lnTo>
                    <a:cubicBezTo>
                      <a:pt x="1545" y="132"/>
                      <a:pt x="1440" y="1"/>
                      <a:pt x="13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10;p47">
                <a:extLst>
                  <a:ext uri="{FF2B5EF4-FFF2-40B4-BE49-F238E27FC236}">
                    <a16:creationId xmlns:a16="http://schemas.microsoft.com/office/drawing/2014/main" id="{F201460D-CE6D-0F63-A614-5CFFB587171E}"/>
                  </a:ext>
                </a:extLst>
              </p:cNvPr>
              <p:cNvSpPr/>
              <p:nvPr/>
            </p:nvSpPr>
            <p:spPr>
              <a:xfrm>
                <a:off x="3950108" y="1157913"/>
                <a:ext cx="122723" cy="119231"/>
              </a:xfrm>
              <a:custGeom>
                <a:avLst/>
                <a:gdLst/>
                <a:ahLst/>
                <a:cxnLst/>
                <a:rect l="l" t="t" r="r" b="b"/>
                <a:pathLst>
                  <a:path w="1441" h="1400" extrusionOk="0">
                    <a:moveTo>
                      <a:pt x="499" y="0"/>
                    </a:moveTo>
                    <a:cubicBezTo>
                      <a:pt x="457" y="0"/>
                      <a:pt x="417" y="22"/>
                      <a:pt x="393" y="73"/>
                    </a:cubicBezTo>
                    <a:lnTo>
                      <a:pt x="63" y="534"/>
                    </a:lnTo>
                    <a:cubicBezTo>
                      <a:pt x="0" y="639"/>
                      <a:pt x="21" y="749"/>
                      <a:pt x="84" y="838"/>
                    </a:cubicBezTo>
                    <a:lnTo>
                      <a:pt x="608" y="1341"/>
                    </a:lnTo>
                    <a:cubicBezTo>
                      <a:pt x="647" y="1377"/>
                      <a:pt x="708" y="1399"/>
                      <a:pt x="769" y="1399"/>
                    </a:cubicBezTo>
                    <a:cubicBezTo>
                      <a:pt x="812" y="1399"/>
                      <a:pt x="855" y="1388"/>
                      <a:pt x="891" y="1362"/>
                    </a:cubicBezTo>
                    <a:lnTo>
                      <a:pt x="1372" y="1032"/>
                    </a:lnTo>
                    <a:lnTo>
                      <a:pt x="1393" y="1032"/>
                    </a:lnTo>
                    <a:cubicBezTo>
                      <a:pt x="1440" y="969"/>
                      <a:pt x="1440" y="859"/>
                      <a:pt x="1393" y="817"/>
                    </a:cubicBezTo>
                    <a:lnTo>
                      <a:pt x="608" y="52"/>
                    </a:lnTo>
                    <a:cubicBezTo>
                      <a:pt x="608" y="31"/>
                      <a:pt x="608" y="31"/>
                      <a:pt x="587" y="31"/>
                    </a:cubicBezTo>
                    <a:cubicBezTo>
                      <a:pt x="560" y="12"/>
                      <a:pt x="529" y="0"/>
                      <a:pt x="4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11;p47">
                <a:extLst>
                  <a:ext uri="{FF2B5EF4-FFF2-40B4-BE49-F238E27FC236}">
                    <a16:creationId xmlns:a16="http://schemas.microsoft.com/office/drawing/2014/main" id="{C8D12EF8-B6FA-B7DB-BC45-0C7E560A3370}"/>
                  </a:ext>
                </a:extLst>
              </p:cNvPr>
              <p:cNvSpPr/>
              <p:nvPr/>
            </p:nvSpPr>
            <p:spPr>
              <a:xfrm>
                <a:off x="3944317" y="1152547"/>
                <a:ext cx="135668" cy="129791"/>
              </a:xfrm>
              <a:custGeom>
                <a:avLst/>
                <a:gdLst/>
                <a:ahLst/>
                <a:cxnLst/>
                <a:rect l="l" t="t" r="r" b="b"/>
                <a:pathLst>
                  <a:path w="1593" h="1524" extrusionOk="0">
                    <a:moveTo>
                      <a:pt x="593" y="113"/>
                    </a:moveTo>
                    <a:cubicBezTo>
                      <a:pt x="616" y="113"/>
                      <a:pt x="639" y="120"/>
                      <a:pt x="655" y="136"/>
                    </a:cubicBezTo>
                    <a:lnTo>
                      <a:pt x="1419" y="901"/>
                    </a:lnTo>
                    <a:cubicBezTo>
                      <a:pt x="1461" y="943"/>
                      <a:pt x="1440" y="1032"/>
                      <a:pt x="1398" y="1053"/>
                    </a:cubicBezTo>
                    <a:lnTo>
                      <a:pt x="917" y="1383"/>
                    </a:lnTo>
                    <a:cubicBezTo>
                      <a:pt x="889" y="1401"/>
                      <a:pt x="856" y="1411"/>
                      <a:pt x="823" y="1411"/>
                    </a:cubicBezTo>
                    <a:cubicBezTo>
                      <a:pt x="780" y="1411"/>
                      <a:pt x="735" y="1395"/>
                      <a:pt x="697" y="1356"/>
                    </a:cubicBezTo>
                    <a:lnTo>
                      <a:pt x="199" y="859"/>
                    </a:lnTo>
                    <a:cubicBezTo>
                      <a:pt x="131" y="791"/>
                      <a:pt x="131" y="702"/>
                      <a:pt x="173" y="639"/>
                    </a:cubicBezTo>
                    <a:lnTo>
                      <a:pt x="503" y="157"/>
                    </a:lnTo>
                    <a:cubicBezTo>
                      <a:pt x="516" y="131"/>
                      <a:pt x="555" y="113"/>
                      <a:pt x="593" y="113"/>
                    </a:cubicBezTo>
                    <a:close/>
                    <a:moveTo>
                      <a:pt x="577" y="1"/>
                    </a:moveTo>
                    <a:cubicBezTo>
                      <a:pt x="514" y="1"/>
                      <a:pt x="451" y="34"/>
                      <a:pt x="414" y="94"/>
                    </a:cubicBezTo>
                    <a:lnTo>
                      <a:pt x="89" y="571"/>
                    </a:lnTo>
                    <a:cubicBezTo>
                      <a:pt x="0" y="681"/>
                      <a:pt x="21" y="833"/>
                      <a:pt x="110" y="922"/>
                    </a:cubicBezTo>
                    <a:lnTo>
                      <a:pt x="634" y="1445"/>
                    </a:lnTo>
                    <a:cubicBezTo>
                      <a:pt x="684" y="1495"/>
                      <a:pt x="753" y="1524"/>
                      <a:pt x="823" y="1524"/>
                    </a:cubicBezTo>
                    <a:cubicBezTo>
                      <a:pt x="879" y="1524"/>
                      <a:pt x="936" y="1506"/>
                      <a:pt x="985" y="1466"/>
                    </a:cubicBezTo>
                    <a:lnTo>
                      <a:pt x="1461" y="1163"/>
                    </a:lnTo>
                    <a:cubicBezTo>
                      <a:pt x="1571" y="1074"/>
                      <a:pt x="1592" y="922"/>
                      <a:pt x="1482" y="833"/>
                    </a:cubicBezTo>
                    <a:lnTo>
                      <a:pt x="723" y="73"/>
                    </a:lnTo>
                    <a:cubicBezTo>
                      <a:pt x="683" y="24"/>
                      <a:pt x="629" y="1"/>
                      <a:pt x="5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12;p47">
                <a:extLst>
                  <a:ext uri="{FF2B5EF4-FFF2-40B4-BE49-F238E27FC236}">
                    <a16:creationId xmlns:a16="http://schemas.microsoft.com/office/drawing/2014/main" id="{FC9E1836-7B23-BB6B-2E2D-19E7C3E0D3D9}"/>
                  </a:ext>
                </a:extLst>
              </p:cNvPr>
              <p:cNvSpPr/>
              <p:nvPr/>
            </p:nvSpPr>
            <p:spPr>
              <a:xfrm>
                <a:off x="3899692" y="998317"/>
                <a:ext cx="79885" cy="117698"/>
              </a:xfrm>
              <a:custGeom>
                <a:avLst/>
                <a:gdLst/>
                <a:ahLst/>
                <a:cxnLst/>
                <a:rect l="l" t="t" r="r" b="b"/>
                <a:pathLst>
                  <a:path w="938" h="1382" extrusionOk="0">
                    <a:moveTo>
                      <a:pt x="776" y="0"/>
                    </a:moveTo>
                    <a:cubicBezTo>
                      <a:pt x="765" y="0"/>
                      <a:pt x="755" y="2"/>
                      <a:pt x="744" y="4"/>
                    </a:cubicBezTo>
                    <a:lnTo>
                      <a:pt x="173" y="114"/>
                    </a:lnTo>
                    <a:cubicBezTo>
                      <a:pt x="69" y="135"/>
                      <a:pt x="1" y="224"/>
                      <a:pt x="1" y="334"/>
                    </a:cubicBezTo>
                    <a:lnTo>
                      <a:pt x="1" y="1052"/>
                    </a:lnTo>
                    <a:cubicBezTo>
                      <a:pt x="1" y="1162"/>
                      <a:pt x="69" y="1251"/>
                      <a:pt x="173" y="1272"/>
                    </a:cubicBezTo>
                    <a:lnTo>
                      <a:pt x="744" y="1382"/>
                    </a:lnTo>
                    <a:lnTo>
                      <a:pt x="786" y="1382"/>
                    </a:lnTo>
                    <a:cubicBezTo>
                      <a:pt x="854" y="1382"/>
                      <a:pt x="938" y="1314"/>
                      <a:pt x="938" y="1230"/>
                    </a:cubicBezTo>
                    <a:lnTo>
                      <a:pt x="938" y="156"/>
                    </a:lnTo>
                    <a:cubicBezTo>
                      <a:pt x="938" y="135"/>
                      <a:pt x="938" y="135"/>
                      <a:pt x="917" y="114"/>
                    </a:cubicBezTo>
                    <a:cubicBezTo>
                      <a:pt x="917" y="59"/>
                      <a:pt x="84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13;p47">
                <a:extLst>
                  <a:ext uri="{FF2B5EF4-FFF2-40B4-BE49-F238E27FC236}">
                    <a16:creationId xmlns:a16="http://schemas.microsoft.com/office/drawing/2014/main" id="{B30B9FF5-9FA5-56D3-A2DA-9A2E0B2F4327}"/>
                  </a:ext>
                </a:extLst>
              </p:cNvPr>
              <p:cNvSpPr/>
              <p:nvPr/>
            </p:nvSpPr>
            <p:spPr>
              <a:xfrm>
                <a:off x="3894327" y="993037"/>
                <a:ext cx="89338" cy="128599"/>
              </a:xfrm>
              <a:custGeom>
                <a:avLst/>
                <a:gdLst/>
                <a:ahLst/>
                <a:cxnLst/>
                <a:rect l="l" t="t" r="r" b="b"/>
                <a:pathLst>
                  <a:path w="1049" h="1510" extrusionOk="0">
                    <a:moveTo>
                      <a:pt x="828" y="113"/>
                    </a:moveTo>
                    <a:cubicBezTo>
                      <a:pt x="891" y="113"/>
                      <a:pt x="938" y="155"/>
                      <a:pt x="938" y="218"/>
                    </a:cubicBezTo>
                    <a:lnTo>
                      <a:pt x="938" y="1292"/>
                    </a:lnTo>
                    <a:cubicBezTo>
                      <a:pt x="938" y="1355"/>
                      <a:pt x="891" y="1397"/>
                      <a:pt x="828" y="1397"/>
                    </a:cubicBezTo>
                    <a:lnTo>
                      <a:pt x="263" y="1292"/>
                    </a:lnTo>
                    <a:cubicBezTo>
                      <a:pt x="174" y="1266"/>
                      <a:pt x="132" y="1203"/>
                      <a:pt x="132" y="1114"/>
                    </a:cubicBezTo>
                    <a:lnTo>
                      <a:pt x="132" y="396"/>
                    </a:lnTo>
                    <a:cubicBezTo>
                      <a:pt x="132" y="307"/>
                      <a:pt x="174" y="244"/>
                      <a:pt x="263" y="218"/>
                    </a:cubicBezTo>
                    <a:lnTo>
                      <a:pt x="828" y="113"/>
                    </a:lnTo>
                    <a:close/>
                    <a:moveTo>
                      <a:pt x="841" y="1"/>
                    </a:moveTo>
                    <a:cubicBezTo>
                      <a:pt x="830" y="1"/>
                      <a:pt x="818" y="2"/>
                      <a:pt x="807" y="4"/>
                    </a:cubicBezTo>
                    <a:lnTo>
                      <a:pt x="236" y="113"/>
                    </a:lnTo>
                    <a:cubicBezTo>
                      <a:pt x="105" y="134"/>
                      <a:pt x="1" y="265"/>
                      <a:pt x="1" y="396"/>
                    </a:cubicBezTo>
                    <a:lnTo>
                      <a:pt x="1" y="1114"/>
                    </a:lnTo>
                    <a:cubicBezTo>
                      <a:pt x="1" y="1245"/>
                      <a:pt x="105" y="1376"/>
                      <a:pt x="236" y="1397"/>
                    </a:cubicBezTo>
                    <a:lnTo>
                      <a:pt x="807" y="1507"/>
                    </a:lnTo>
                    <a:cubicBezTo>
                      <a:pt x="818" y="1508"/>
                      <a:pt x="830" y="1509"/>
                      <a:pt x="841" y="1509"/>
                    </a:cubicBezTo>
                    <a:cubicBezTo>
                      <a:pt x="956" y="1509"/>
                      <a:pt x="1048" y="1411"/>
                      <a:pt x="1048" y="1292"/>
                    </a:cubicBezTo>
                    <a:lnTo>
                      <a:pt x="1048" y="218"/>
                    </a:lnTo>
                    <a:cubicBezTo>
                      <a:pt x="1048" y="99"/>
                      <a:pt x="956" y="1"/>
                      <a:pt x="84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14;p47">
                <a:extLst>
                  <a:ext uri="{FF2B5EF4-FFF2-40B4-BE49-F238E27FC236}">
                    <a16:creationId xmlns:a16="http://schemas.microsoft.com/office/drawing/2014/main" id="{51DF6DB5-2789-10C2-64B7-57B90F612712}"/>
                  </a:ext>
                </a:extLst>
              </p:cNvPr>
              <p:cNvSpPr/>
              <p:nvPr/>
            </p:nvSpPr>
            <p:spPr>
              <a:xfrm>
                <a:off x="3950108" y="837529"/>
                <a:ext cx="124511" cy="119146"/>
              </a:xfrm>
              <a:custGeom>
                <a:avLst/>
                <a:gdLst/>
                <a:ahLst/>
                <a:cxnLst/>
                <a:rect l="l" t="t" r="r" b="b"/>
                <a:pathLst>
                  <a:path w="1462" h="1399" extrusionOk="0">
                    <a:moveTo>
                      <a:pt x="769" y="1"/>
                    </a:moveTo>
                    <a:cubicBezTo>
                      <a:pt x="708" y="1"/>
                      <a:pt x="647" y="23"/>
                      <a:pt x="608" y="59"/>
                    </a:cubicBezTo>
                    <a:lnTo>
                      <a:pt x="84" y="562"/>
                    </a:lnTo>
                    <a:cubicBezTo>
                      <a:pt x="21" y="651"/>
                      <a:pt x="0" y="761"/>
                      <a:pt x="63" y="866"/>
                    </a:cubicBezTo>
                    <a:lnTo>
                      <a:pt x="393" y="1327"/>
                    </a:lnTo>
                    <a:cubicBezTo>
                      <a:pt x="393" y="1348"/>
                      <a:pt x="393" y="1348"/>
                      <a:pt x="414" y="1348"/>
                    </a:cubicBezTo>
                    <a:cubicBezTo>
                      <a:pt x="435" y="1382"/>
                      <a:pt x="473" y="1399"/>
                      <a:pt x="514" y="1399"/>
                    </a:cubicBezTo>
                    <a:cubicBezTo>
                      <a:pt x="554" y="1399"/>
                      <a:pt x="597" y="1382"/>
                      <a:pt x="629" y="1348"/>
                    </a:cubicBezTo>
                    <a:lnTo>
                      <a:pt x="1393" y="583"/>
                    </a:lnTo>
                    <a:lnTo>
                      <a:pt x="1414" y="562"/>
                    </a:lnTo>
                    <a:cubicBezTo>
                      <a:pt x="1461" y="499"/>
                      <a:pt x="1440" y="410"/>
                      <a:pt x="1372" y="368"/>
                    </a:cubicBezTo>
                    <a:lnTo>
                      <a:pt x="891" y="38"/>
                    </a:lnTo>
                    <a:cubicBezTo>
                      <a:pt x="855" y="12"/>
                      <a:pt x="812" y="1"/>
                      <a:pt x="7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15;p47">
                <a:extLst>
                  <a:ext uri="{FF2B5EF4-FFF2-40B4-BE49-F238E27FC236}">
                    <a16:creationId xmlns:a16="http://schemas.microsoft.com/office/drawing/2014/main" id="{74BBFEBA-A64A-0E1C-3E81-C0D51EDE5EA4}"/>
                  </a:ext>
                </a:extLst>
              </p:cNvPr>
              <p:cNvSpPr/>
              <p:nvPr/>
            </p:nvSpPr>
            <p:spPr>
              <a:xfrm>
                <a:off x="3944317" y="832334"/>
                <a:ext cx="135668" cy="129791"/>
              </a:xfrm>
              <a:custGeom>
                <a:avLst/>
                <a:gdLst/>
                <a:ahLst/>
                <a:cxnLst/>
                <a:rect l="l" t="t" r="r" b="b"/>
                <a:pathLst>
                  <a:path w="1593" h="1524" extrusionOk="0">
                    <a:moveTo>
                      <a:pt x="823" y="113"/>
                    </a:moveTo>
                    <a:cubicBezTo>
                      <a:pt x="856" y="113"/>
                      <a:pt x="889" y="123"/>
                      <a:pt x="917" y="141"/>
                    </a:cubicBezTo>
                    <a:lnTo>
                      <a:pt x="1398" y="471"/>
                    </a:lnTo>
                    <a:cubicBezTo>
                      <a:pt x="1461" y="492"/>
                      <a:pt x="1461" y="581"/>
                      <a:pt x="1419" y="623"/>
                    </a:cubicBezTo>
                    <a:lnTo>
                      <a:pt x="655" y="1388"/>
                    </a:lnTo>
                    <a:cubicBezTo>
                      <a:pt x="639" y="1404"/>
                      <a:pt x="619" y="1411"/>
                      <a:pt x="598" y="1411"/>
                    </a:cubicBezTo>
                    <a:cubicBezTo>
                      <a:pt x="565" y="1411"/>
                      <a:pt x="529" y="1393"/>
                      <a:pt x="503" y="1367"/>
                    </a:cubicBezTo>
                    <a:lnTo>
                      <a:pt x="173" y="885"/>
                    </a:lnTo>
                    <a:cubicBezTo>
                      <a:pt x="131" y="822"/>
                      <a:pt x="152" y="733"/>
                      <a:pt x="199" y="665"/>
                    </a:cubicBezTo>
                    <a:lnTo>
                      <a:pt x="697" y="168"/>
                    </a:lnTo>
                    <a:cubicBezTo>
                      <a:pt x="735" y="129"/>
                      <a:pt x="780" y="113"/>
                      <a:pt x="823" y="113"/>
                    </a:cubicBezTo>
                    <a:close/>
                    <a:moveTo>
                      <a:pt x="823" y="0"/>
                    </a:moveTo>
                    <a:cubicBezTo>
                      <a:pt x="753" y="0"/>
                      <a:pt x="684" y="29"/>
                      <a:pt x="634" y="79"/>
                    </a:cubicBezTo>
                    <a:lnTo>
                      <a:pt x="110" y="602"/>
                    </a:lnTo>
                    <a:cubicBezTo>
                      <a:pt x="21" y="691"/>
                      <a:pt x="0" y="843"/>
                      <a:pt x="89" y="953"/>
                    </a:cubicBezTo>
                    <a:lnTo>
                      <a:pt x="414" y="1430"/>
                    </a:lnTo>
                    <a:cubicBezTo>
                      <a:pt x="451" y="1490"/>
                      <a:pt x="514" y="1523"/>
                      <a:pt x="577" y="1523"/>
                    </a:cubicBezTo>
                    <a:cubicBezTo>
                      <a:pt x="629" y="1523"/>
                      <a:pt x="683" y="1500"/>
                      <a:pt x="723" y="1451"/>
                    </a:cubicBezTo>
                    <a:lnTo>
                      <a:pt x="1508" y="691"/>
                    </a:lnTo>
                    <a:cubicBezTo>
                      <a:pt x="1592" y="602"/>
                      <a:pt x="1571" y="450"/>
                      <a:pt x="1461" y="361"/>
                    </a:cubicBezTo>
                    <a:lnTo>
                      <a:pt x="985" y="58"/>
                    </a:lnTo>
                    <a:cubicBezTo>
                      <a:pt x="936" y="18"/>
                      <a:pt x="879" y="0"/>
                      <a:pt x="82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16;p47">
                <a:extLst>
                  <a:ext uri="{FF2B5EF4-FFF2-40B4-BE49-F238E27FC236}">
                    <a16:creationId xmlns:a16="http://schemas.microsoft.com/office/drawing/2014/main" id="{4733FE47-5ABA-9C62-604B-1DFC9D253B33}"/>
                  </a:ext>
                </a:extLst>
              </p:cNvPr>
              <p:cNvSpPr/>
              <p:nvPr/>
            </p:nvSpPr>
            <p:spPr>
              <a:xfrm>
                <a:off x="3959051" y="842554"/>
                <a:ext cx="427784" cy="427784"/>
              </a:xfrm>
              <a:custGeom>
                <a:avLst/>
                <a:gdLst/>
                <a:ahLst/>
                <a:cxnLst/>
                <a:rect l="l" t="t" r="r" b="b"/>
                <a:pathLst>
                  <a:path w="5023" h="5023" extrusionOk="0">
                    <a:moveTo>
                      <a:pt x="2514" y="1200"/>
                    </a:moveTo>
                    <a:cubicBezTo>
                      <a:pt x="3231" y="1200"/>
                      <a:pt x="3823" y="1791"/>
                      <a:pt x="3823" y="2509"/>
                    </a:cubicBezTo>
                    <a:cubicBezTo>
                      <a:pt x="3823" y="3232"/>
                      <a:pt x="3231" y="3818"/>
                      <a:pt x="2514" y="3818"/>
                    </a:cubicBezTo>
                    <a:cubicBezTo>
                      <a:pt x="1791" y="3818"/>
                      <a:pt x="1205" y="3232"/>
                      <a:pt x="1205" y="2509"/>
                    </a:cubicBezTo>
                    <a:cubicBezTo>
                      <a:pt x="1205" y="1791"/>
                      <a:pt x="1791" y="1200"/>
                      <a:pt x="2514" y="1200"/>
                    </a:cubicBezTo>
                    <a:close/>
                    <a:moveTo>
                      <a:pt x="2514" y="0"/>
                    </a:moveTo>
                    <a:cubicBezTo>
                      <a:pt x="1115" y="0"/>
                      <a:pt x="0" y="1137"/>
                      <a:pt x="0" y="2509"/>
                    </a:cubicBezTo>
                    <a:cubicBezTo>
                      <a:pt x="0" y="3886"/>
                      <a:pt x="1115" y="5023"/>
                      <a:pt x="2514" y="5023"/>
                    </a:cubicBezTo>
                    <a:cubicBezTo>
                      <a:pt x="3886" y="5023"/>
                      <a:pt x="5022" y="3886"/>
                      <a:pt x="5022" y="2509"/>
                    </a:cubicBezTo>
                    <a:cubicBezTo>
                      <a:pt x="5022" y="1137"/>
                      <a:pt x="3886" y="0"/>
                      <a:pt x="25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17;p47">
                <a:extLst>
                  <a:ext uri="{FF2B5EF4-FFF2-40B4-BE49-F238E27FC236}">
                    <a16:creationId xmlns:a16="http://schemas.microsoft.com/office/drawing/2014/main" id="{BD420EE1-C4F0-9D08-FF71-B67F36B8E4DD}"/>
                  </a:ext>
                </a:extLst>
              </p:cNvPr>
              <p:cNvSpPr/>
              <p:nvPr/>
            </p:nvSpPr>
            <p:spPr>
              <a:xfrm>
                <a:off x="3953685" y="838977"/>
                <a:ext cx="436726" cy="434938"/>
              </a:xfrm>
              <a:custGeom>
                <a:avLst/>
                <a:gdLst/>
                <a:ahLst/>
                <a:cxnLst/>
                <a:rect l="l" t="t" r="r" b="b"/>
                <a:pathLst>
                  <a:path w="5128" h="5107" extrusionOk="0">
                    <a:moveTo>
                      <a:pt x="2577" y="1310"/>
                    </a:moveTo>
                    <a:cubicBezTo>
                      <a:pt x="3273" y="1310"/>
                      <a:pt x="3818" y="1854"/>
                      <a:pt x="3818" y="2551"/>
                    </a:cubicBezTo>
                    <a:cubicBezTo>
                      <a:pt x="3818" y="3253"/>
                      <a:pt x="3273" y="3797"/>
                      <a:pt x="2577" y="3797"/>
                    </a:cubicBezTo>
                    <a:cubicBezTo>
                      <a:pt x="1875" y="3797"/>
                      <a:pt x="1309" y="3253"/>
                      <a:pt x="1309" y="2551"/>
                    </a:cubicBezTo>
                    <a:cubicBezTo>
                      <a:pt x="1309" y="1854"/>
                      <a:pt x="1875" y="1310"/>
                      <a:pt x="2577" y="1310"/>
                    </a:cubicBezTo>
                    <a:close/>
                    <a:moveTo>
                      <a:pt x="2577" y="1179"/>
                    </a:moveTo>
                    <a:cubicBezTo>
                      <a:pt x="1812" y="1179"/>
                      <a:pt x="1199" y="1792"/>
                      <a:pt x="1199" y="2551"/>
                    </a:cubicBezTo>
                    <a:cubicBezTo>
                      <a:pt x="1199" y="3316"/>
                      <a:pt x="1812" y="3928"/>
                      <a:pt x="2577" y="3928"/>
                    </a:cubicBezTo>
                    <a:cubicBezTo>
                      <a:pt x="3315" y="3928"/>
                      <a:pt x="3928" y="3316"/>
                      <a:pt x="3928" y="2551"/>
                    </a:cubicBezTo>
                    <a:cubicBezTo>
                      <a:pt x="3928" y="1792"/>
                      <a:pt x="3315" y="1179"/>
                      <a:pt x="2577" y="1179"/>
                    </a:cubicBezTo>
                    <a:close/>
                    <a:moveTo>
                      <a:pt x="2577" y="111"/>
                    </a:moveTo>
                    <a:cubicBezTo>
                      <a:pt x="3928" y="111"/>
                      <a:pt x="5017" y="1200"/>
                      <a:pt x="5017" y="2551"/>
                    </a:cubicBezTo>
                    <a:cubicBezTo>
                      <a:pt x="5017" y="3907"/>
                      <a:pt x="3928" y="4997"/>
                      <a:pt x="2577" y="4997"/>
                    </a:cubicBezTo>
                    <a:cubicBezTo>
                      <a:pt x="1220" y="4997"/>
                      <a:pt x="131" y="3907"/>
                      <a:pt x="131" y="2551"/>
                    </a:cubicBezTo>
                    <a:cubicBezTo>
                      <a:pt x="131" y="1200"/>
                      <a:pt x="1220" y="111"/>
                      <a:pt x="2577" y="111"/>
                    </a:cubicBezTo>
                    <a:close/>
                    <a:moveTo>
                      <a:pt x="2577" y="1"/>
                    </a:moveTo>
                    <a:cubicBezTo>
                      <a:pt x="1158" y="1"/>
                      <a:pt x="0" y="1137"/>
                      <a:pt x="0" y="2551"/>
                    </a:cubicBezTo>
                    <a:cubicBezTo>
                      <a:pt x="0" y="3970"/>
                      <a:pt x="1158" y="5107"/>
                      <a:pt x="2577" y="5107"/>
                    </a:cubicBezTo>
                    <a:cubicBezTo>
                      <a:pt x="3991" y="5107"/>
                      <a:pt x="5127" y="3970"/>
                      <a:pt x="5127" y="2551"/>
                    </a:cubicBezTo>
                    <a:cubicBezTo>
                      <a:pt x="5127" y="1137"/>
                      <a:pt x="3991" y="1"/>
                      <a:pt x="25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18;p47">
                <a:extLst>
                  <a:ext uri="{FF2B5EF4-FFF2-40B4-BE49-F238E27FC236}">
                    <a16:creationId xmlns:a16="http://schemas.microsoft.com/office/drawing/2014/main" id="{033EC777-207D-003F-47B7-A2DA431F3A74}"/>
                  </a:ext>
                </a:extLst>
              </p:cNvPr>
              <p:cNvSpPr/>
              <p:nvPr/>
            </p:nvSpPr>
            <p:spPr>
              <a:xfrm>
                <a:off x="4046428" y="929931"/>
                <a:ext cx="251152" cy="253025"/>
              </a:xfrm>
              <a:custGeom>
                <a:avLst/>
                <a:gdLst/>
                <a:ahLst/>
                <a:cxnLst/>
                <a:rect l="l" t="t" r="r" b="b"/>
                <a:pathLst>
                  <a:path w="2949" h="2971" extrusionOk="0">
                    <a:moveTo>
                      <a:pt x="1488" y="174"/>
                    </a:moveTo>
                    <a:cubicBezTo>
                      <a:pt x="2205" y="174"/>
                      <a:pt x="2797" y="765"/>
                      <a:pt x="2797" y="1483"/>
                    </a:cubicBezTo>
                    <a:cubicBezTo>
                      <a:pt x="2797" y="2206"/>
                      <a:pt x="2205" y="2792"/>
                      <a:pt x="1488" y="2792"/>
                    </a:cubicBezTo>
                    <a:cubicBezTo>
                      <a:pt x="765" y="2792"/>
                      <a:pt x="179" y="2206"/>
                      <a:pt x="179" y="1483"/>
                    </a:cubicBezTo>
                    <a:cubicBezTo>
                      <a:pt x="179" y="765"/>
                      <a:pt x="765" y="174"/>
                      <a:pt x="1488" y="174"/>
                    </a:cubicBezTo>
                    <a:close/>
                    <a:moveTo>
                      <a:pt x="1488" y="1"/>
                    </a:moveTo>
                    <a:cubicBezTo>
                      <a:pt x="655" y="1"/>
                      <a:pt x="0" y="676"/>
                      <a:pt x="0" y="1483"/>
                    </a:cubicBezTo>
                    <a:cubicBezTo>
                      <a:pt x="0" y="2295"/>
                      <a:pt x="655" y="2970"/>
                      <a:pt x="1488" y="2970"/>
                    </a:cubicBezTo>
                    <a:cubicBezTo>
                      <a:pt x="2294" y="2970"/>
                      <a:pt x="2949" y="2295"/>
                      <a:pt x="2949" y="1483"/>
                    </a:cubicBezTo>
                    <a:cubicBezTo>
                      <a:pt x="2949" y="676"/>
                      <a:pt x="2294" y="1"/>
                      <a:pt x="1488" y="1"/>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19;p47">
                <a:extLst>
                  <a:ext uri="{FF2B5EF4-FFF2-40B4-BE49-F238E27FC236}">
                    <a16:creationId xmlns:a16="http://schemas.microsoft.com/office/drawing/2014/main" id="{AA7D7D26-8F17-BFFF-64A7-6D5FA624FF09}"/>
                  </a:ext>
                </a:extLst>
              </p:cNvPr>
              <p:cNvSpPr/>
              <p:nvPr/>
            </p:nvSpPr>
            <p:spPr>
              <a:xfrm>
                <a:off x="4041062" y="926354"/>
                <a:ext cx="261882" cy="260179"/>
              </a:xfrm>
              <a:custGeom>
                <a:avLst/>
                <a:gdLst/>
                <a:ahLst/>
                <a:cxnLst/>
                <a:rect l="l" t="t" r="r" b="b"/>
                <a:pathLst>
                  <a:path w="3075" h="3055" extrusionOk="0">
                    <a:moveTo>
                      <a:pt x="1551" y="284"/>
                    </a:moveTo>
                    <a:cubicBezTo>
                      <a:pt x="2247" y="284"/>
                      <a:pt x="2792" y="828"/>
                      <a:pt x="2792" y="1525"/>
                    </a:cubicBezTo>
                    <a:cubicBezTo>
                      <a:pt x="2792" y="2227"/>
                      <a:pt x="2247" y="2771"/>
                      <a:pt x="1551" y="2771"/>
                    </a:cubicBezTo>
                    <a:cubicBezTo>
                      <a:pt x="849" y="2771"/>
                      <a:pt x="283" y="2227"/>
                      <a:pt x="283" y="1525"/>
                    </a:cubicBezTo>
                    <a:cubicBezTo>
                      <a:pt x="283" y="828"/>
                      <a:pt x="849" y="284"/>
                      <a:pt x="1551" y="284"/>
                    </a:cubicBezTo>
                    <a:close/>
                    <a:moveTo>
                      <a:pt x="1551" y="153"/>
                    </a:moveTo>
                    <a:cubicBezTo>
                      <a:pt x="786" y="153"/>
                      <a:pt x="173" y="766"/>
                      <a:pt x="173" y="1525"/>
                    </a:cubicBezTo>
                    <a:cubicBezTo>
                      <a:pt x="173" y="2290"/>
                      <a:pt x="786" y="2902"/>
                      <a:pt x="1551" y="2902"/>
                    </a:cubicBezTo>
                    <a:cubicBezTo>
                      <a:pt x="2289" y="2902"/>
                      <a:pt x="2902" y="2290"/>
                      <a:pt x="2902" y="1525"/>
                    </a:cubicBezTo>
                    <a:cubicBezTo>
                      <a:pt x="2902" y="766"/>
                      <a:pt x="2289" y="153"/>
                      <a:pt x="1551" y="153"/>
                    </a:cubicBezTo>
                    <a:close/>
                    <a:moveTo>
                      <a:pt x="1551" y="111"/>
                    </a:moveTo>
                    <a:cubicBezTo>
                      <a:pt x="2336" y="111"/>
                      <a:pt x="2965" y="739"/>
                      <a:pt x="2965" y="1525"/>
                    </a:cubicBezTo>
                    <a:cubicBezTo>
                      <a:pt x="2965" y="2310"/>
                      <a:pt x="2336" y="2944"/>
                      <a:pt x="1551" y="2944"/>
                    </a:cubicBezTo>
                    <a:cubicBezTo>
                      <a:pt x="765" y="2944"/>
                      <a:pt x="132" y="2310"/>
                      <a:pt x="132" y="1525"/>
                    </a:cubicBezTo>
                    <a:cubicBezTo>
                      <a:pt x="132" y="739"/>
                      <a:pt x="765" y="111"/>
                      <a:pt x="1551" y="111"/>
                    </a:cubicBezTo>
                    <a:close/>
                    <a:moveTo>
                      <a:pt x="1551" y="1"/>
                    </a:moveTo>
                    <a:cubicBezTo>
                      <a:pt x="697" y="1"/>
                      <a:pt x="1" y="677"/>
                      <a:pt x="1" y="1525"/>
                    </a:cubicBezTo>
                    <a:cubicBezTo>
                      <a:pt x="1" y="2379"/>
                      <a:pt x="697" y="3054"/>
                      <a:pt x="1551" y="3054"/>
                    </a:cubicBezTo>
                    <a:cubicBezTo>
                      <a:pt x="2399" y="3054"/>
                      <a:pt x="3075" y="2379"/>
                      <a:pt x="3075" y="1525"/>
                    </a:cubicBezTo>
                    <a:cubicBezTo>
                      <a:pt x="3075" y="677"/>
                      <a:pt x="2399" y="1"/>
                      <a:pt x="155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2220;p47">
              <a:extLst>
                <a:ext uri="{FF2B5EF4-FFF2-40B4-BE49-F238E27FC236}">
                  <a16:creationId xmlns:a16="http://schemas.microsoft.com/office/drawing/2014/main" id="{4913E132-F4AF-1D7C-1206-CE0A0E907238}"/>
                </a:ext>
              </a:extLst>
            </p:cNvPr>
            <p:cNvGrpSpPr/>
            <p:nvPr/>
          </p:nvGrpSpPr>
          <p:grpSpPr>
            <a:xfrm>
              <a:off x="6243085" y="1707500"/>
              <a:ext cx="555775" cy="553988"/>
              <a:chOff x="6451735" y="1456425"/>
              <a:chExt cx="555775" cy="553988"/>
            </a:xfrm>
          </p:grpSpPr>
          <p:sp>
            <p:nvSpPr>
              <p:cNvPr id="6" name="Google Shape;2221;p47">
                <a:extLst>
                  <a:ext uri="{FF2B5EF4-FFF2-40B4-BE49-F238E27FC236}">
                    <a16:creationId xmlns:a16="http://schemas.microsoft.com/office/drawing/2014/main" id="{A0EAD5E9-F97C-F416-D5B3-511B4919DEC7}"/>
                  </a:ext>
                </a:extLst>
              </p:cNvPr>
              <p:cNvSpPr/>
              <p:nvPr/>
            </p:nvSpPr>
            <p:spPr>
              <a:xfrm>
                <a:off x="6829007" y="1513484"/>
                <a:ext cx="122808" cy="119657"/>
              </a:xfrm>
              <a:custGeom>
                <a:avLst/>
                <a:gdLst/>
                <a:ahLst/>
                <a:cxnLst/>
                <a:rect l="l" t="t" r="r" b="b"/>
                <a:pathLst>
                  <a:path w="1442" h="1405" extrusionOk="0">
                    <a:moveTo>
                      <a:pt x="685" y="1"/>
                    </a:moveTo>
                    <a:cubicBezTo>
                      <a:pt x="644" y="1"/>
                      <a:pt x="604" y="12"/>
                      <a:pt x="567" y="32"/>
                    </a:cubicBezTo>
                    <a:lnTo>
                      <a:pt x="85" y="357"/>
                    </a:lnTo>
                    <a:cubicBezTo>
                      <a:pt x="64" y="357"/>
                      <a:pt x="64" y="378"/>
                      <a:pt x="64" y="378"/>
                    </a:cubicBezTo>
                    <a:cubicBezTo>
                      <a:pt x="1" y="446"/>
                      <a:pt x="1" y="535"/>
                      <a:pt x="64" y="598"/>
                    </a:cubicBezTo>
                    <a:lnTo>
                      <a:pt x="828" y="1362"/>
                    </a:lnTo>
                    <a:cubicBezTo>
                      <a:pt x="828" y="1362"/>
                      <a:pt x="828" y="1383"/>
                      <a:pt x="849" y="1383"/>
                    </a:cubicBezTo>
                    <a:cubicBezTo>
                      <a:pt x="873" y="1398"/>
                      <a:pt x="900" y="1405"/>
                      <a:pt x="925" y="1405"/>
                    </a:cubicBezTo>
                    <a:cubicBezTo>
                      <a:pt x="972" y="1405"/>
                      <a:pt x="1018" y="1382"/>
                      <a:pt x="1048" y="1341"/>
                    </a:cubicBezTo>
                    <a:lnTo>
                      <a:pt x="1373" y="859"/>
                    </a:lnTo>
                    <a:cubicBezTo>
                      <a:pt x="1441" y="770"/>
                      <a:pt x="1415" y="666"/>
                      <a:pt x="1352" y="577"/>
                    </a:cubicBezTo>
                    <a:lnTo>
                      <a:pt x="849" y="74"/>
                    </a:lnTo>
                    <a:cubicBezTo>
                      <a:pt x="798" y="22"/>
                      <a:pt x="741" y="1"/>
                      <a:pt x="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22;p47">
                <a:extLst>
                  <a:ext uri="{FF2B5EF4-FFF2-40B4-BE49-F238E27FC236}">
                    <a16:creationId xmlns:a16="http://schemas.microsoft.com/office/drawing/2014/main" id="{33E1ABB1-C551-B2C9-C43C-FC5A2AC3EF2E}"/>
                  </a:ext>
                </a:extLst>
              </p:cNvPr>
              <p:cNvSpPr/>
              <p:nvPr/>
            </p:nvSpPr>
            <p:spPr>
              <a:xfrm>
                <a:off x="6821427" y="1508545"/>
                <a:ext cx="135668" cy="129280"/>
              </a:xfrm>
              <a:custGeom>
                <a:avLst/>
                <a:gdLst/>
                <a:ahLst/>
                <a:cxnLst/>
                <a:rect l="l" t="t" r="r" b="b"/>
                <a:pathLst>
                  <a:path w="1593" h="1518" extrusionOk="0">
                    <a:moveTo>
                      <a:pt x="775" y="113"/>
                    </a:moveTo>
                    <a:cubicBezTo>
                      <a:pt x="817" y="113"/>
                      <a:pt x="859" y="130"/>
                      <a:pt x="896" y="153"/>
                    </a:cubicBezTo>
                    <a:lnTo>
                      <a:pt x="896" y="174"/>
                    </a:lnTo>
                    <a:lnTo>
                      <a:pt x="1399" y="677"/>
                    </a:lnTo>
                    <a:cubicBezTo>
                      <a:pt x="1462" y="724"/>
                      <a:pt x="1462" y="828"/>
                      <a:pt x="1420" y="896"/>
                    </a:cubicBezTo>
                    <a:lnTo>
                      <a:pt x="1090" y="1378"/>
                    </a:lnTo>
                    <a:cubicBezTo>
                      <a:pt x="1080" y="1399"/>
                      <a:pt x="1059" y="1410"/>
                      <a:pt x="1035" y="1410"/>
                    </a:cubicBezTo>
                    <a:cubicBezTo>
                      <a:pt x="1010" y="1410"/>
                      <a:pt x="983" y="1399"/>
                      <a:pt x="959" y="1378"/>
                    </a:cubicBezTo>
                    <a:lnTo>
                      <a:pt x="174" y="614"/>
                    </a:lnTo>
                    <a:cubicBezTo>
                      <a:pt x="132" y="567"/>
                      <a:pt x="153" y="504"/>
                      <a:pt x="195" y="462"/>
                    </a:cubicBezTo>
                    <a:lnTo>
                      <a:pt x="676" y="153"/>
                    </a:lnTo>
                    <a:cubicBezTo>
                      <a:pt x="707" y="124"/>
                      <a:pt x="741" y="113"/>
                      <a:pt x="775" y="113"/>
                    </a:cubicBezTo>
                    <a:close/>
                    <a:moveTo>
                      <a:pt x="768" y="0"/>
                    </a:moveTo>
                    <a:cubicBezTo>
                      <a:pt x="714" y="0"/>
                      <a:pt x="659" y="16"/>
                      <a:pt x="614" y="43"/>
                    </a:cubicBezTo>
                    <a:lnTo>
                      <a:pt x="132" y="373"/>
                    </a:lnTo>
                    <a:cubicBezTo>
                      <a:pt x="22" y="436"/>
                      <a:pt x="1" y="614"/>
                      <a:pt x="111" y="697"/>
                    </a:cubicBezTo>
                    <a:lnTo>
                      <a:pt x="875" y="1462"/>
                    </a:lnTo>
                    <a:cubicBezTo>
                      <a:pt x="911" y="1500"/>
                      <a:pt x="958" y="1518"/>
                      <a:pt x="1008" y="1518"/>
                    </a:cubicBezTo>
                    <a:cubicBezTo>
                      <a:pt x="1076" y="1518"/>
                      <a:pt x="1149" y="1484"/>
                      <a:pt x="1200" y="1420"/>
                    </a:cubicBezTo>
                    <a:lnTo>
                      <a:pt x="1504" y="959"/>
                    </a:lnTo>
                    <a:cubicBezTo>
                      <a:pt x="1593" y="828"/>
                      <a:pt x="1572" y="697"/>
                      <a:pt x="1483" y="593"/>
                    </a:cubicBezTo>
                    <a:lnTo>
                      <a:pt x="959" y="90"/>
                    </a:lnTo>
                    <a:lnTo>
                      <a:pt x="959" y="69"/>
                    </a:lnTo>
                    <a:lnTo>
                      <a:pt x="941" y="69"/>
                    </a:lnTo>
                    <a:cubicBezTo>
                      <a:pt x="894" y="21"/>
                      <a:pt x="831" y="0"/>
                      <a:pt x="76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23;p47">
                <a:extLst>
                  <a:ext uri="{FF2B5EF4-FFF2-40B4-BE49-F238E27FC236}">
                    <a16:creationId xmlns:a16="http://schemas.microsoft.com/office/drawing/2014/main" id="{15103F0C-5C32-1BF4-B92F-0B4AD5E88F88}"/>
                  </a:ext>
                </a:extLst>
              </p:cNvPr>
              <p:cNvSpPr/>
              <p:nvPr/>
            </p:nvSpPr>
            <p:spPr>
              <a:xfrm>
                <a:off x="6923623" y="1674016"/>
                <a:ext cx="78096" cy="119486"/>
              </a:xfrm>
              <a:custGeom>
                <a:avLst/>
                <a:gdLst/>
                <a:ahLst/>
                <a:cxnLst/>
                <a:rect l="l" t="t" r="r" b="b"/>
                <a:pathLst>
                  <a:path w="917" h="1403" extrusionOk="0">
                    <a:moveTo>
                      <a:pt x="152" y="1"/>
                    </a:moveTo>
                    <a:cubicBezTo>
                      <a:pt x="68" y="1"/>
                      <a:pt x="0" y="64"/>
                      <a:pt x="0" y="153"/>
                    </a:cubicBezTo>
                    <a:lnTo>
                      <a:pt x="0" y="1242"/>
                    </a:lnTo>
                    <a:lnTo>
                      <a:pt x="0" y="1268"/>
                    </a:lnTo>
                    <a:cubicBezTo>
                      <a:pt x="0" y="1342"/>
                      <a:pt x="69" y="1403"/>
                      <a:pt x="142" y="1403"/>
                    </a:cubicBezTo>
                    <a:cubicBezTo>
                      <a:pt x="152" y="1403"/>
                      <a:pt x="163" y="1402"/>
                      <a:pt x="173" y="1399"/>
                    </a:cubicBezTo>
                    <a:lnTo>
                      <a:pt x="744" y="1289"/>
                    </a:lnTo>
                    <a:cubicBezTo>
                      <a:pt x="854" y="1268"/>
                      <a:pt x="917" y="1179"/>
                      <a:pt x="917" y="1069"/>
                    </a:cubicBezTo>
                    <a:lnTo>
                      <a:pt x="917" y="352"/>
                    </a:lnTo>
                    <a:cubicBezTo>
                      <a:pt x="917" y="242"/>
                      <a:pt x="854" y="132"/>
                      <a:pt x="744" y="111"/>
                    </a:cubicBezTo>
                    <a:lnTo>
                      <a:pt x="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24;p47">
                <a:extLst>
                  <a:ext uri="{FF2B5EF4-FFF2-40B4-BE49-F238E27FC236}">
                    <a16:creationId xmlns:a16="http://schemas.microsoft.com/office/drawing/2014/main" id="{E14A7E7B-68B7-07E9-73AC-D980446A73DD}"/>
                  </a:ext>
                </a:extLst>
              </p:cNvPr>
              <p:cNvSpPr/>
              <p:nvPr/>
            </p:nvSpPr>
            <p:spPr>
              <a:xfrm>
                <a:off x="6918257" y="1670099"/>
                <a:ext cx="89253" cy="126981"/>
              </a:xfrm>
              <a:custGeom>
                <a:avLst/>
                <a:gdLst/>
                <a:ahLst/>
                <a:cxnLst/>
                <a:rect l="l" t="t" r="r" b="b"/>
                <a:pathLst>
                  <a:path w="1048" h="1491" extrusionOk="0">
                    <a:moveTo>
                      <a:pt x="193" y="105"/>
                    </a:moveTo>
                    <a:cubicBezTo>
                      <a:pt x="201" y="105"/>
                      <a:pt x="208" y="106"/>
                      <a:pt x="215" y="110"/>
                    </a:cubicBezTo>
                    <a:lnTo>
                      <a:pt x="786" y="220"/>
                    </a:lnTo>
                    <a:cubicBezTo>
                      <a:pt x="870" y="241"/>
                      <a:pt x="938" y="309"/>
                      <a:pt x="938" y="398"/>
                    </a:cubicBezTo>
                    <a:lnTo>
                      <a:pt x="938" y="1115"/>
                    </a:lnTo>
                    <a:cubicBezTo>
                      <a:pt x="938" y="1183"/>
                      <a:pt x="870" y="1246"/>
                      <a:pt x="786" y="1267"/>
                    </a:cubicBezTo>
                    <a:lnTo>
                      <a:pt x="215" y="1377"/>
                    </a:lnTo>
                    <a:cubicBezTo>
                      <a:pt x="208" y="1381"/>
                      <a:pt x="200" y="1382"/>
                      <a:pt x="191" y="1382"/>
                    </a:cubicBezTo>
                    <a:cubicBezTo>
                      <a:pt x="151" y="1382"/>
                      <a:pt x="105" y="1344"/>
                      <a:pt x="105" y="1288"/>
                    </a:cubicBezTo>
                    <a:lnTo>
                      <a:pt x="105" y="199"/>
                    </a:lnTo>
                    <a:cubicBezTo>
                      <a:pt x="105" y="146"/>
                      <a:pt x="153" y="105"/>
                      <a:pt x="193" y="105"/>
                    </a:cubicBezTo>
                    <a:close/>
                    <a:moveTo>
                      <a:pt x="198" y="0"/>
                    </a:moveTo>
                    <a:cubicBezTo>
                      <a:pt x="102" y="0"/>
                      <a:pt x="0" y="83"/>
                      <a:pt x="0" y="199"/>
                    </a:cubicBezTo>
                    <a:lnTo>
                      <a:pt x="0" y="1288"/>
                    </a:lnTo>
                    <a:cubicBezTo>
                      <a:pt x="0" y="1406"/>
                      <a:pt x="107" y="1490"/>
                      <a:pt x="205" y="1490"/>
                    </a:cubicBezTo>
                    <a:cubicBezTo>
                      <a:pt x="215" y="1490"/>
                      <a:pt x="226" y="1489"/>
                      <a:pt x="236" y="1487"/>
                    </a:cubicBezTo>
                    <a:lnTo>
                      <a:pt x="807" y="1377"/>
                    </a:lnTo>
                    <a:cubicBezTo>
                      <a:pt x="938" y="1356"/>
                      <a:pt x="1048" y="1246"/>
                      <a:pt x="1048" y="1115"/>
                    </a:cubicBezTo>
                    <a:lnTo>
                      <a:pt x="1048" y="398"/>
                    </a:lnTo>
                    <a:cubicBezTo>
                      <a:pt x="1048" y="241"/>
                      <a:pt x="938" y="136"/>
                      <a:pt x="807" y="110"/>
                    </a:cubicBezTo>
                    <a:lnTo>
                      <a:pt x="236" y="5"/>
                    </a:lnTo>
                    <a:cubicBezTo>
                      <a:pt x="224" y="2"/>
                      <a:pt x="211" y="0"/>
                      <a:pt x="19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25;p47">
                <a:extLst>
                  <a:ext uri="{FF2B5EF4-FFF2-40B4-BE49-F238E27FC236}">
                    <a16:creationId xmlns:a16="http://schemas.microsoft.com/office/drawing/2014/main" id="{E35EE4B8-738B-62DB-107C-DBF17B0E64D8}"/>
                  </a:ext>
                </a:extLst>
              </p:cNvPr>
              <p:cNvSpPr/>
              <p:nvPr/>
            </p:nvSpPr>
            <p:spPr>
              <a:xfrm>
                <a:off x="6826792" y="1833357"/>
                <a:ext cx="125022" cy="120083"/>
              </a:xfrm>
              <a:custGeom>
                <a:avLst/>
                <a:gdLst/>
                <a:ahLst/>
                <a:cxnLst/>
                <a:rect l="l" t="t" r="r" b="b"/>
                <a:pathLst>
                  <a:path w="1468" h="1410" extrusionOk="0">
                    <a:moveTo>
                      <a:pt x="955" y="1"/>
                    </a:moveTo>
                    <a:cubicBezTo>
                      <a:pt x="913" y="1"/>
                      <a:pt x="875" y="18"/>
                      <a:pt x="854" y="52"/>
                    </a:cubicBezTo>
                    <a:lnTo>
                      <a:pt x="69" y="811"/>
                    </a:lnTo>
                    <a:lnTo>
                      <a:pt x="69" y="837"/>
                    </a:lnTo>
                    <a:cubicBezTo>
                      <a:pt x="1" y="900"/>
                      <a:pt x="27" y="1010"/>
                      <a:pt x="111" y="1052"/>
                    </a:cubicBezTo>
                    <a:lnTo>
                      <a:pt x="572" y="1382"/>
                    </a:lnTo>
                    <a:cubicBezTo>
                      <a:pt x="616" y="1399"/>
                      <a:pt x="660" y="1409"/>
                      <a:pt x="701" y="1409"/>
                    </a:cubicBezTo>
                    <a:cubicBezTo>
                      <a:pt x="761" y="1409"/>
                      <a:pt x="814" y="1388"/>
                      <a:pt x="854" y="1335"/>
                    </a:cubicBezTo>
                    <a:lnTo>
                      <a:pt x="1378" y="837"/>
                    </a:lnTo>
                    <a:cubicBezTo>
                      <a:pt x="1441" y="769"/>
                      <a:pt x="1467" y="638"/>
                      <a:pt x="1399" y="549"/>
                    </a:cubicBezTo>
                    <a:lnTo>
                      <a:pt x="1074" y="73"/>
                    </a:lnTo>
                    <a:lnTo>
                      <a:pt x="1074" y="52"/>
                    </a:lnTo>
                    <a:cubicBezTo>
                      <a:pt x="1040" y="18"/>
                      <a:pt x="996" y="1"/>
                      <a:pt x="9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26;p47">
                <a:extLst>
                  <a:ext uri="{FF2B5EF4-FFF2-40B4-BE49-F238E27FC236}">
                    <a16:creationId xmlns:a16="http://schemas.microsoft.com/office/drawing/2014/main" id="{F44E5F9B-C576-F804-1A1D-B5A4AEFC7389}"/>
                  </a:ext>
                </a:extLst>
              </p:cNvPr>
              <p:cNvSpPr/>
              <p:nvPr/>
            </p:nvSpPr>
            <p:spPr>
              <a:xfrm>
                <a:off x="6821427" y="1829354"/>
                <a:ext cx="135668" cy="129280"/>
              </a:xfrm>
              <a:custGeom>
                <a:avLst/>
                <a:gdLst/>
                <a:ahLst/>
                <a:cxnLst/>
                <a:rect l="l" t="t" r="r" b="b"/>
                <a:pathLst>
                  <a:path w="1593" h="1518" extrusionOk="0">
                    <a:moveTo>
                      <a:pt x="1013" y="111"/>
                    </a:moveTo>
                    <a:cubicBezTo>
                      <a:pt x="1047" y="111"/>
                      <a:pt x="1079" y="127"/>
                      <a:pt x="1090" y="162"/>
                    </a:cubicBezTo>
                    <a:lnTo>
                      <a:pt x="1420" y="622"/>
                    </a:lnTo>
                    <a:cubicBezTo>
                      <a:pt x="1462" y="706"/>
                      <a:pt x="1462" y="795"/>
                      <a:pt x="1399" y="837"/>
                    </a:cubicBezTo>
                    <a:lnTo>
                      <a:pt x="896" y="1361"/>
                    </a:lnTo>
                    <a:cubicBezTo>
                      <a:pt x="855" y="1389"/>
                      <a:pt x="808" y="1408"/>
                      <a:pt x="762" y="1408"/>
                    </a:cubicBezTo>
                    <a:cubicBezTo>
                      <a:pt x="733" y="1408"/>
                      <a:pt x="703" y="1400"/>
                      <a:pt x="676" y="1382"/>
                    </a:cubicBezTo>
                    <a:lnTo>
                      <a:pt x="195" y="1057"/>
                    </a:lnTo>
                    <a:cubicBezTo>
                      <a:pt x="153" y="1015"/>
                      <a:pt x="132" y="947"/>
                      <a:pt x="174" y="905"/>
                    </a:cubicBezTo>
                    <a:lnTo>
                      <a:pt x="938" y="141"/>
                    </a:lnTo>
                    <a:cubicBezTo>
                      <a:pt x="957" y="122"/>
                      <a:pt x="986" y="111"/>
                      <a:pt x="1013" y="111"/>
                    </a:cubicBezTo>
                    <a:close/>
                    <a:moveTo>
                      <a:pt x="1005" y="0"/>
                    </a:moveTo>
                    <a:cubicBezTo>
                      <a:pt x="956" y="0"/>
                      <a:pt x="910" y="17"/>
                      <a:pt x="875" y="52"/>
                    </a:cubicBezTo>
                    <a:lnTo>
                      <a:pt x="111" y="816"/>
                    </a:lnTo>
                    <a:cubicBezTo>
                      <a:pt x="1" y="926"/>
                      <a:pt x="22" y="1078"/>
                      <a:pt x="132" y="1146"/>
                    </a:cubicBezTo>
                    <a:lnTo>
                      <a:pt x="614" y="1471"/>
                    </a:lnTo>
                    <a:cubicBezTo>
                      <a:pt x="660" y="1501"/>
                      <a:pt x="716" y="1518"/>
                      <a:pt x="772" y="1518"/>
                    </a:cubicBezTo>
                    <a:cubicBezTo>
                      <a:pt x="843" y="1518"/>
                      <a:pt x="912" y="1491"/>
                      <a:pt x="959" y="1429"/>
                    </a:cubicBezTo>
                    <a:lnTo>
                      <a:pt x="1462" y="947"/>
                    </a:lnTo>
                    <a:lnTo>
                      <a:pt x="1483" y="926"/>
                    </a:lnTo>
                    <a:cubicBezTo>
                      <a:pt x="1572" y="837"/>
                      <a:pt x="1593" y="685"/>
                      <a:pt x="1504" y="575"/>
                    </a:cubicBezTo>
                    <a:lnTo>
                      <a:pt x="1200" y="99"/>
                    </a:lnTo>
                    <a:cubicBezTo>
                      <a:pt x="1148" y="34"/>
                      <a:pt x="1074" y="0"/>
                      <a:pt x="100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27;p47">
                <a:extLst>
                  <a:ext uri="{FF2B5EF4-FFF2-40B4-BE49-F238E27FC236}">
                    <a16:creationId xmlns:a16="http://schemas.microsoft.com/office/drawing/2014/main" id="{6EEF26F8-41DB-2829-FC77-65F30DA1E63B}"/>
                  </a:ext>
                </a:extLst>
              </p:cNvPr>
              <p:cNvSpPr/>
              <p:nvPr/>
            </p:nvSpPr>
            <p:spPr>
              <a:xfrm>
                <a:off x="6670689" y="1460427"/>
                <a:ext cx="119231" cy="79885"/>
              </a:xfrm>
              <a:custGeom>
                <a:avLst/>
                <a:gdLst/>
                <a:ahLst/>
                <a:cxnLst/>
                <a:rect l="l" t="t" r="r" b="b"/>
                <a:pathLst>
                  <a:path w="1400" h="938" extrusionOk="0">
                    <a:moveTo>
                      <a:pt x="331" y="0"/>
                    </a:moveTo>
                    <a:cubicBezTo>
                      <a:pt x="221" y="0"/>
                      <a:pt x="132" y="84"/>
                      <a:pt x="111" y="194"/>
                    </a:cubicBezTo>
                    <a:lnTo>
                      <a:pt x="1" y="765"/>
                    </a:lnTo>
                    <a:lnTo>
                      <a:pt x="1" y="786"/>
                    </a:lnTo>
                    <a:cubicBezTo>
                      <a:pt x="1" y="870"/>
                      <a:pt x="69" y="938"/>
                      <a:pt x="158" y="938"/>
                    </a:cubicBezTo>
                    <a:lnTo>
                      <a:pt x="1268" y="938"/>
                    </a:lnTo>
                    <a:cubicBezTo>
                      <a:pt x="1357" y="917"/>
                      <a:pt x="1399" y="828"/>
                      <a:pt x="1378" y="765"/>
                    </a:cubicBezTo>
                    <a:lnTo>
                      <a:pt x="1268" y="194"/>
                    </a:lnTo>
                    <a:cubicBezTo>
                      <a:pt x="1247" y="84"/>
                      <a:pt x="1158" y="0"/>
                      <a:pt x="1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28;p47">
                <a:extLst>
                  <a:ext uri="{FF2B5EF4-FFF2-40B4-BE49-F238E27FC236}">
                    <a16:creationId xmlns:a16="http://schemas.microsoft.com/office/drawing/2014/main" id="{CDF300A3-0925-5260-90C4-94C0C4957F30}"/>
                  </a:ext>
                </a:extLst>
              </p:cNvPr>
              <p:cNvSpPr/>
              <p:nvPr/>
            </p:nvSpPr>
            <p:spPr>
              <a:xfrm>
                <a:off x="6663620" y="1456425"/>
                <a:ext cx="132091" cy="89253"/>
              </a:xfrm>
              <a:custGeom>
                <a:avLst/>
                <a:gdLst/>
                <a:ahLst/>
                <a:cxnLst/>
                <a:rect l="l" t="t" r="r" b="b"/>
                <a:pathLst>
                  <a:path w="1551" h="1048" extrusionOk="0">
                    <a:moveTo>
                      <a:pt x="1131" y="110"/>
                    </a:moveTo>
                    <a:cubicBezTo>
                      <a:pt x="1220" y="110"/>
                      <a:pt x="1288" y="178"/>
                      <a:pt x="1309" y="241"/>
                    </a:cubicBezTo>
                    <a:lnTo>
                      <a:pt x="1419" y="812"/>
                    </a:lnTo>
                    <a:cubicBezTo>
                      <a:pt x="1419" y="875"/>
                      <a:pt x="1372" y="917"/>
                      <a:pt x="1309" y="917"/>
                    </a:cubicBezTo>
                    <a:lnTo>
                      <a:pt x="241" y="917"/>
                    </a:lnTo>
                    <a:cubicBezTo>
                      <a:pt x="173" y="917"/>
                      <a:pt x="131" y="875"/>
                      <a:pt x="131" y="812"/>
                    </a:cubicBezTo>
                    <a:lnTo>
                      <a:pt x="241" y="241"/>
                    </a:lnTo>
                    <a:cubicBezTo>
                      <a:pt x="262" y="178"/>
                      <a:pt x="325" y="110"/>
                      <a:pt x="414" y="110"/>
                    </a:cubicBezTo>
                    <a:close/>
                    <a:moveTo>
                      <a:pt x="414" y="0"/>
                    </a:moveTo>
                    <a:cubicBezTo>
                      <a:pt x="283" y="0"/>
                      <a:pt x="173" y="89"/>
                      <a:pt x="131" y="220"/>
                    </a:cubicBezTo>
                    <a:lnTo>
                      <a:pt x="21" y="786"/>
                    </a:lnTo>
                    <a:cubicBezTo>
                      <a:pt x="0" y="917"/>
                      <a:pt x="110" y="1048"/>
                      <a:pt x="241" y="1048"/>
                    </a:cubicBezTo>
                    <a:lnTo>
                      <a:pt x="1309" y="1048"/>
                    </a:lnTo>
                    <a:cubicBezTo>
                      <a:pt x="1440" y="1048"/>
                      <a:pt x="1550" y="917"/>
                      <a:pt x="1524" y="786"/>
                    </a:cubicBezTo>
                    <a:lnTo>
                      <a:pt x="1419" y="220"/>
                    </a:lnTo>
                    <a:cubicBezTo>
                      <a:pt x="1393" y="89"/>
                      <a:pt x="1262" y="0"/>
                      <a:pt x="113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29;p47">
                <a:extLst>
                  <a:ext uri="{FF2B5EF4-FFF2-40B4-BE49-F238E27FC236}">
                    <a16:creationId xmlns:a16="http://schemas.microsoft.com/office/drawing/2014/main" id="{1550C08C-768F-BE2A-6B5F-E0055C83E3F2}"/>
                  </a:ext>
                </a:extLst>
              </p:cNvPr>
              <p:cNvSpPr/>
              <p:nvPr/>
            </p:nvSpPr>
            <p:spPr>
              <a:xfrm>
                <a:off x="6668900" y="1926951"/>
                <a:ext cx="119231" cy="79885"/>
              </a:xfrm>
              <a:custGeom>
                <a:avLst/>
                <a:gdLst/>
                <a:ahLst/>
                <a:cxnLst/>
                <a:rect l="l" t="t" r="r" b="b"/>
                <a:pathLst>
                  <a:path w="1400" h="938" extrusionOk="0">
                    <a:moveTo>
                      <a:pt x="132" y="0"/>
                    </a:moveTo>
                    <a:cubicBezTo>
                      <a:pt x="48" y="21"/>
                      <a:pt x="1" y="105"/>
                      <a:pt x="22" y="173"/>
                    </a:cubicBezTo>
                    <a:lnTo>
                      <a:pt x="132" y="739"/>
                    </a:lnTo>
                    <a:cubicBezTo>
                      <a:pt x="153" y="849"/>
                      <a:pt x="242" y="938"/>
                      <a:pt x="352" y="938"/>
                    </a:cubicBezTo>
                    <a:lnTo>
                      <a:pt x="1069" y="938"/>
                    </a:lnTo>
                    <a:cubicBezTo>
                      <a:pt x="1179" y="938"/>
                      <a:pt x="1268" y="849"/>
                      <a:pt x="1289" y="739"/>
                    </a:cubicBezTo>
                    <a:lnTo>
                      <a:pt x="1399" y="173"/>
                    </a:lnTo>
                    <a:lnTo>
                      <a:pt x="1399" y="152"/>
                    </a:lnTo>
                    <a:cubicBezTo>
                      <a:pt x="1399" y="63"/>
                      <a:pt x="1331" y="0"/>
                      <a:pt x="1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30;p47">
                <a:extLst>
                  <a:ext uri="{FF2B5EF4-FFF2-40B4-BE49-F238E27FC236}">
                    <a16:creationId xmlns:a16="http://schemas.microsoft.com/office/drawing/2014/main" id="{D5938389-8D08-D16F-F5FB-AB9F88E4717D}"/>
                  </a:ext>
                </a:extLst>
              </p:cNvPr>
              <p:cNvSpPr/>
              <p:nvPr/>
            </p:nvSpPr>
            <p:spPr>
              <a:xfrm>
                <a:off x="6663620" y="1921160"/>
                <a:ext cx="132091" cy="89253"/>
              </a:xfrm>
              <a:custGeom>
                <a:avLst/>
                <a:gdLst/>
                <a:ahLst/>
                <a:cxnLst/>
                <a:rect l="l" t="t" r="r" b="b"/>
                <a:pathLst>
                  <a:path w="1551" h="1048" extrusionOk="0">
                    <a:moveTo>
                      <a:pt x="1309" y="131"/>
                    </a:moveTo>
                    <a:cubicBezTo>
                      <a:pt x="1372" y="131"/>
                      <a:pt x="1419" y="173"/>
                      <a:pt x="1419" y="241"/>
                    </a:cubicBezTo>
                    <a:lnTo>
                      <a:pt x="1309" y="807"/>
                    </a:lnTo>
                    <a:cubicBezTo>
                      <a:pt x="1288" y="875"/>
                      <a:pt x="1220" y="937"/>
                      <a:pt x="1131" y="937"/>
                    </a:cubicBezTo>
                    <a:lnTo>
                      <a:pt x="414" y="937"/>
                    </a:lnTo>
                    <a:cubicBezTo>
                      <a:pt x="325" y="937"/>
                      <a:pt x="262" y="875"/>
                      <a:pt x="241" y="807"/>
                    </a:cubicBezTo>
                    <a:lnTo>
                      <a:pt x="131" y="241"/>
                    </a:lnTo>
                    <a:cubicBezTo>
                      <a:pt x="131" y="173"/>
                      <a:pt x="173" y="131"/>
                      <a:pt x="241" y="131"/>
                    </a:cubicBezTo>
                    <a:close/>
                    <a:moveTo>
                      <a:pt x="241" y="0"/>
                    </a:moveTo>
                    <a:cubicBezTo>
                      <a:pt x="110" y="0"/>
                      <a:pt x="0" y="131"/>
                      <a:pt x="21" y="262"/>
                    </a:cubicBezTo>
                    <a:lnTo>
                      <a:pt x="131" y="828"/>
                    </a:lnTo>
                    <a:cubicBezTo>
                      <a:pt x="152" y="958"/>
                      <a:pt x="283" y="1047"/>
                      <a:pt x="414" y="1047"/>
                    </a:cubicBezTo>
                    <a:lnTo>
                      <a:pt x="1131" y="1047"/>
                    </a:lnTo>
                    <a:cubicBezTo>
                      <a:pt x="1262" y="1047"/>
                      <a:pt x="1372" y="958"/>
                      <a:pt x="1419" y="828"/>
                    </a:cubicBezTo>
                    <a:lnTo>
                      <a:pt x="1524" y="262"/>
                    </a:lnTo>
                    <a:cubicBezTo>
                      <a:pt x="1550" y="131"/>
                      <a:pt x="1440" y="0"/>
                      <a:pt x="130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31;p47">
                <a:extLst>
                  <a:ext uri="{FF2B5EF4-FFF2-40B4-BE49-F238E27FC236}">
                    <a16:creationId xmlns:a16="http://schemas.microsoft.com/office/drawing/2014/main" id="{A2844C69-8655-CAED-44D7-016668C7788C}"/>
                  </a:ext>
                </a:extLst>
              </p:cNvPr>
              <p:cNvSpPr/>
              <p:nvPr/>
            </p:nvSpPr>
            <p:spPr>
              <a:xfrm>
                <a:off x="6507517" y="1833697"/>
                <a:ext cx="122723" cy="119742"/>
              </a:xfrm>
              <a:custGeom>
                <a:avLst/>
                <a:gdLst/>
                <a:ahLst/>
                <a:cxnLst/>
                <a:rect l="l" t="t" r="r" b="b"/>
                <a:pathLst>
                  <a:path w="1441" h="1406" extrusionOk="0">
                    <a:moveTo>
                      <a:pt x="515" y="0"/>
                    </a:moveTo>
                    <a:cubicBezTo>
                      <a:pt x="468" y="0"/>
                      <a:pt x="420" y="24"/>
                      <a:pt x="393" y="69"/>
                    </a:cubicBezTo>
                    <a:lnTo>
                      <a:pt x="63" y="545"/>
                    </a:lnTo>
                    <a:cubicBezTo>
                      <a:pt x="0" y="634"/>
                      <a:pt x="21" y="765"/>
                      <a:pt x="84" y="833"/>
                    </a:cubicBezTo>
                    <a:lnTo>
                      <a:pt x="587" y="1331"/>
                    </a:lnTo>
                    <a:cubicBezTo>
                      <a:pt x="639" y="1384"/>
                      <a:pt x="700" y="1405"/>
                      <a:pt x="757" y="1405"/>
                    </a:cubicBezTo>
                    <a:cubicBezTo>
                      <a:pt x="797" y="1405"/>
                      <a:pt x="835" y="1395"/>
                      <a:pt x="869" y="1378"/>
                    </a:cubicBezTo>
                    <a:lnTo>
                      <a:pt x="1351" y="1048"/>
                    </a:lnTo>
                    <a:cubicBezTo>
                      <a:pt x="1372" y="1048"/>
                      <a:pt x="1372" y="1027"/>
                      <a:pt x="1372" y="1027"/>
                    </a:cubicBezTo>
                    <a:cubicBezTo>
                      <a:pt x="1440" y="964"/>
                      <a:pt x="1440" y="875"/>
                      <a:pt x="1372" y="807"/>
                    </a:cubicBezTo>
                    <a:lnTo>
                      <a:pt x="608" y="48"/>
                    </a:lnTo>
                    <a:cubicBezTo>
                      <a:pt x="608" y="48"/>
                      <a:pt x="608" y="22"/>
                      <a:pt x="587" y="22"/>
                    </a:cubicBezTo>
                    <a:cubicBezTo>
                      <a:pt x="565" y="7"/>
                      <a:pt x="540"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32;p47">
                <a:extLst>
                  <a:ext uri="{FF2B5EF4-FFF2-40B4-BE49-F238E27FC236}">
                    <a16:creationId xmlns:a16="http://schemas.microsoft.com/office/drawing/2014/main" id="{CEF0C42E-7650-ECDF-28B0-E82CB5E607D3}"/>
                  </a:ext>
                </a:extLst>
              </p:cNvPr>
              <p:cNvSpPr/>
              <p:nvPr/>
            </p:nvSpPr>
            <p:spPr>
              <a:xfrm>
                <a:off x="6501726" y="1829354"/>
                <a:ext cx="135668" cy="129280"/>
              </a:xfrm>
              <a:custGeom>
                <a:avLst/>
                <a:gdLst/>
                <a:ahLst/>
                <a:cxnLst/>
                <a:rect l="l" t="t" r="r" b="b"/>
                <a:pathLst>
                  <a:path w="1593" h="1518" extrusionOk="0">
                    <a:moveTo>
                      <a:pt x="560" y="109"/>
                    </a:moveTo>
                    <a:cubicBezTo>
                      <a:pt x="585" y="109"/>
                      <a:pt x="613" y="120"/>
                      <a:pt x="634" y="141"/>
                    </a:cubicBezTo>
                    <a:lnTo>
                      <a:pt x="1419" y="905"/>
                    </a:lnTo>
                    <a:cubicBezTo>
                      <a:pt x="1461" y="947"/>
                      <a:pt x="1440" y="1015"/>
                      <a:pt x="1398" y="1057"/>
                    </a:cubicBezTo>
                    <a:lnTo>
                      <a:pt x="917" y="1361"/>
                    </a:lnTo>
                    <a:cubicBezTo>
                      <a:pt x="888" y="1392"/>
                      <a:pt x="854" y="1404"/>
                      <a:pt x="819" y="1404"/>
                    </a:cubicBezTo>
                    <a:cubicBezTo>
                      <a:pt x="778" y="1404"/>
                      <a:pt x="736" y="1387"/>
                      <a:pt x="702" y="1361"/>
                    </a:cubicBezTo>
                    <a:lnTo>
                      <a:pt x="702" y="1340"/>
                    </a:lnTo>
                    <a:lnTo>
                      <a:pt x="199" y="837"/>
                    </a:lnTo>
                    <a:cubicBezTo>
                      <a:pt x="131" y="795"/>
                      <a:pt x="131" y="685"/>
                      <a:pt x="178" y="622"/>
                    </a:cubicBezTo>
                    <a:lnTo>
                      <a:pt x="503" y="141"/>
                    </a:lnTo>
                    <a:cubicBezTo>
                      <a:pt x="513" y="120"/>
                      <a:pt x="536" y="109"/>
                      <a:pt x="560" y="109"/>
                    </a:cubicBezTo>
                    <a:close/>
                    <a:moveTo>
                      <a:pt x="589" y="0"/>
                    </a:moveTo>
                    <a:cubicBezTo>
                      <a:pt x="519" y="0"/>
                      <a:pt x="445" y="34"/>
                      <a:pt x="393" y="99"/>
                    </a:cubicBezTo>
                    <a:lnTo>
                      <a:pt x="89" y="554"/>
                    </a:lnTo>
                    <a:cubicBezTo>
                      <a:pt x="0" y="685"/>
                      <a:pt x="21" y="816"/>
                      <a:pt x="110" y="926"/>
                    </a:cubicBezTo>
                    <a:lnTo>
                      <a:pt x="634" y="1429"/>
                    </a:lnTo>
                    <a:lnTo>
                      <a:pt x="634" y="1450"/>
                    </a:lnTo>
                    <a:lnTo>
                      <a:pt x="653" y="1450"/>
                    </a:lnTo>
                    <a:cubicBezTo>
                      <a:pt x="700" y="1497"/>
                      <a:pt x="762" y="1518"/>
                      <a:pt x="824" y="1518"/>
                    </a:cubicBezTo>
                    <a:cubicBezTo>
                      <a:pt x="880" y="1518"/>
                      <a:pt x="936" y="1501"/>
                      <a:pt x="985" y="1471"/>
                    </a:cubicBezTo>
                    <a:lnTo>
                      <a:pt x="1461" y="1146"/>
                    </a:lnTo>
                    <a:cubicBezTo>
                      <a:pt x="1571" y="1078"/>
                      <a:pt x="1592" y="905"/>
                      <a:pt x="1487" y="816"/>
                    </a:cubicBezTo>
                    <a:lnTo>
                      <a:pt x="723" y="52"/>
                    </a:lnTo>
                    <a:cubicBezTo>
                      <a:pt x="686" y="17"/>
                      <a:pt x="639" y="0"/>
                      <a:pt x="58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33;p47">
                <a:extLst>
                  <a:ext uri="{FF2B5EF4-FFF2-40B4-BE49-F238E27FC236}">
                    <a16:creationId xmlns:a16="http://schemas.microsoft.com/office/drawing/2014/main" id="{8F34A4C4-CFC8-2617-32E8-2E00248CB437}"/>
                  </a:ext>
                </a:extLst>
              </p:cNvPr>
              <p:cNvSpPr/>
              <p:nvPr/>
            </p:nvSpPr>
            <p:spPr>
              <a:xfrm>
                <a:off x="6457100" y="1673676"/>
                <a:ext cx="78096" cy="119572"/>
              </a:xfrm>
              <a:custGeom>
                <a:avLst/>
                <a:gdLst/>
                <a:ahLst/>
                <a:cxnLst/>
                <a:rect l="l" t="t" r="r" b="b"/>
                <a:pathLst>
                  <a:path w="917" h="1404" extrusionOk="0">
                    <a:moveTo>
                      <a:pt x="779" y="1"/>
                    </a:moveTo>
                    <a:cubicBezTo>
                      <a:pt x="767" y="1"/>
                      <a:pt x="756" y="2"/>
                      <a:pt x="744" y="5"/>
                    </a:cubicBezTo>
                    <a:lnTo>
                      <a:pt x="178" y="115"/>
                    </a:lnTo>
                    <a:cubicBezTo>
                      <a:pt x="68" y="136"/>
                      <a:pt x="0" y="225"/>
                      <a:pt x="0" y="330"/>
                    </a:cubicBezTo>
                    <a:lnTo>
                      <a:pt x="0" y="1052"/>
                    </a:lnTo>
                    <a:cubicBezTo>
                      <a:pt x="0" y="1162"/>
                      <a:pt x="68" y="1272"/>
                      <a:pt x="178" y="1293"/>
                    </a:cubicBezTo>
                    <a:lnTo>
                      <a:pt x="744" y="1403"/>
                    </a:lnTo>
                    <a:lnTo>
                      <a:pt x="765" y="1403"/>
                    </a:lnTo>
                    <a:cubicBezTo>
                      <a:pt x="854" y="1403"/>
                      <a:pt x="917" y="1335"/>
                      <a:pt x="917" y="1246"/>
                    </a:cubicBezTo>
                    <a:lnTo>
                      <a:pt x="917" y="157"/>
                    </a:lnTo>
                    <a:lnTo>
                      <a:pt x="917" y="136"/>
                    </a:lnTo>
                    <a:cubicBezTo>
                      <a:pt x="917" y="58"/>
                      <a:pt x="854" y="1"/>
                      <a:pt x="7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34;p47">
                <a:extLst>
                  <a:ext uri="{FF2B5EF4-FFF2-40B4-BE49-F238E27FC236}">
                    <a16:creationId xmlns:a16="http://schemas.microsoft.com/office/drawing/2014/main" id="{B9A7E0F1-93CB-D4E0-FD52-D6B222947980}"/>
                  </a:ext>
                </a:extLst>
              </p:cNvPr>
              <p:cNvSpPr/>
              <p:nvPr/>
            </p:nvSpPr>
            <p:spPr>
              <a:xfrm>
                <a:off x="6451735" y="1670099"/>
                <a:ext cx="89253" cy="126981"/>
              </a:xfrm>
              <a:custGeom>
                <a:avLst/>
                <a:gdLst/>
                <a:ahLst/>
                <a:cxnLst/>
                <a:rect l="l" t="t" r="r" b="b"/>
                <a:pathLst>
                  <a:path w="1048" h="1491" extrusionOk="0">
                    <a:moveTo>
                      <a:pt x="850" y="105"/>
                    </a:moveTo>
                    <a:cubicBezTo>
                      <a:pt x="890" y="105"/>
                      <a:pt x="938" y="146"/>
                      <a:pt x="938" y="199"/>
                    </a:cubicBezTo>
                    <a:lnTo>
                      <a:pt x="938" y="1288"/>
                    </a:lnTo>
                    <a:cubicBezTo>
                      <a:pt x="938" y="1344"/>
                      <a:pt x="892" y="1382"/>
                      <a:pt x="852" y="1382"/>
                    </a:cubicBezTo>
                    <a:cubicBezTo>
                      <a:pt x="844" y="1382"/>
                      <a:pt x="835" y="1381"/>
                      <a:pt x="828" y="1377"/>
                    </a:cubicBezTo>
                    <a:lnTo>
                      <a:pt x="262" y="1267"/>
                    </a:lnTo>
                    <a:cubicBezTo>
                      <a:pt x="173" y="1246"/>
                      <a:pt x="111" y="1183"/>
                      <a:pt x="111" y="1094"/>
                    </a:cubicBezTo>
                    <a:lnTo>
                      <a:pt x="111" y="372"/>
                    </a:lnTo>
                    <a:cubicBezTo>
                      <a:pt x="111" y="309"/>
                      <a:pt x="173" y="241"/>
                      <a:pt x="262" y="220"/>
                    </a:cubicBezTo>
                    <a:lnTo>
                      <a:pt x="828" y="110"/>
                    </a:lnTo>
                    <a:cubicBezTo>
                      <a:pt x="835" y="106"/>
                      <a:pt x="842" y="105"/>
                      <a:pt x="850" y="105"/>
                    </a:cubicBezTo>
                    <a:close/>
                    <a:moveTo>
                      <a:pt x="847" y="0"/>
                    </a:moveTo>
                    <a:cubicBezTo>
                      <a:pt x="833" y="0"/>
                      <a:pt x="820" y="2"/>
                      <a:pt x="807" y="5"/>
                    </a:cubicBezTo>
                    <a:lnTo>
                      <a:pt x="241" y="110"/>
                    </a:lnTo>
                    <a:cubicBezTo>
                      <a:pt x="111" y="136"/>
                      <a:pt x="1" y="241"/>
                      <a:pt x="1" y="372"/>
                    </a:cubicBezTo>
                    <a:lnTo>
                      <a:pt x="1" y="1094"/>
                    </a:lnTo>
                    <a:cubicBezTo>
                      <a:pt x="1" y="1246"/>
                      <a:pt x="111" y="1356"/>
                      <a:pt x="241" y="1377"/>
                    </a:cubicBezTo>
                    <a:lnTo>
                      <a:pt x="807" y="1487"/>
                    </a:lnTo>
                    <a:cubicBezTo>
                      <a:pt x="818" y="1489"/>
                      <a:pt x="829" y="1490"/>
                      <a:pt x="840" y="1490"/>
                    </a:cubicBezTo>
                    <a:cubicBezTo>
                      <a:pt x="941" y="1490"/>
                      <a:pt x="1048" y="1406"/>
                      <a:pt x="1048" y="1288"/>
                    </a:cubicBezTo>
                    <a:lnTo>
                      <a:pt x="1048" y="199"/>
                    </a:lnTo>
                    <a:cubicBezTo>
                      <a:pt x="1048" y="83"/>
                      <a:pt x="946" y="0"/>
                      <a:pt x="8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35;p47">
                <a:extLst>
                  <a:ext uri="{FF2B5EF4-FFF2-40B4-BE49-F238E27FC236}">
                    <a16:creationId xmlns:a16="http://schemas.microsoft.com/office/drawing/2014/main" id="{16286E28-FD9D-03A5-B118-95E1CB03D842}"/>
                  </a:ext>
                </a:extLst>
              </p:cNvPr>
              <p:cNvSpPr/>
              <p:nvPr/>
            </p:nvSpPr>
            <p:spPr>
              <a:xfrm>
                <a:off x="6507517" y="1513484"/>
                <a:ext cx="124511" cy="120083"/>
              </a:xfrm>
              <a:custGeom>
                <a:avLst/>
                <a:gdLst/>
                <a:ahLst/>
                <a:cxnLst/>
                <a:rect l="l" t="t" r="r" b="b"/>
                <a:pathLst>
                  <a:path w="1462" h="1410" extrusionOk="0">
                    <a:moveTo>
                      <a:pt x="758" y="1"/>
                    </a:moveTo>
                    <a:cubicBezTo>
                      <a:pt x="697" y="1"/>
                      <a:pt x="638" y="22"/>
                      <a:pt x="587" y="74"/>
                    </a:cubicBezTo>
                    <a:lnTo>
                      <a:pt x="84" y="577"/>
                    </a:lnTo>
                    <a:cubicBezTo>
                      <a:pt x="21" y="639"/>
                      <a:pt x="0" y="770"/>
                      <a:pt x="63" y="859"/>
                    </a:cubicBezTo>
                    <a:lnTo>
                      <a:pt x="393" y="1341"/>
                    </a:lnTo>
                    <a:lnTo>
                      <a:pt x="393" y="1362"/>
                    </a:lnTo>
                    <a:cubicBezTo>
                      <a:pt x="424" y="1394"/>
                      <a:pt x="468" y="1409"/>
                      <a:pt x="508" y="1409"/>
                    </a:cubicBezTo>
                    <a:cubicBezTo>
                      <a:pt x="549" y="1409"/>
                      <a:pt x="587" y="1394"/>
                      <a:pt x="608" y="1362"/>
                    </a:cubicBezTo>
                    <a:lnTo>
                      <a:pt x="1393" y="598"/>
                    </a:lnTo>
                    <a:lnTo>
                      <a:pt x="1393" y="577"/>
                    </a:lnTo>
                    <a:cubicBezTo>
                      <a:pt x="1461" y="509"/>
                      <a:pt x="1440" y="404"/>
                      <a:pt x="1351" y="357"/>
                    </a:cubicBezTo>
                    <a:lnTo>
                      <a:pt x="896" y="32"/>
                    </a:lnTo>
                    <a:cubicBezTo>
                      <a:pt x="849" y="12"/>
                      <a:pt x="803" y="1"/>
                      <a:pt x="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36;p47">
                <a:extLst>
                  <a:ext uri="{FF2B5EF4-FFF2-40B4-BE49-F238E27FC236}">
                    <a16:creationId xmlns:a16="http://schemas.microsoft.com/office/drawing/2014/main" id="{2EB586A0-A3B0-A9F7-1AB7-B5428DCAE7FE}"/>
                  </a:ext>
                </a:extLst>
              </p:cNvPr>
              <p:cNvSpPr/>
              <p:nvPr/>
            </p:nvSpPr>
            <p:spPr>
              <a:xfrm>
                <a:off x="6501726" y="1508545"/>
                <a:ext cx="135668" cy="129280"/>
              </a:xfrm>
              <a:custGeom>
                <a:avLst/>
                <a:gdLst/>
                <a:ahLst/>
                <a:cxnLst/>
                <a:rect l="l" t="t" r="r" b="b"/>
                <a:pathLst>
                  <a:path w="1593" h="1518" extrusionOk="0">
                    <a:moveTo>
                      <a:pt x="836" y="109"/>
                    </a:moveTo>
                    <a:cubicBezTo>
                      <a:pt x="865" y="109"/>
                      <a:pt x="893" y="116"/>
                      <a:pt x="917" y="132"/>
                    </a:cubicBezTo>
                    <a:lnTo>
                      <a:pt x="1398" y="462"/>
                    </a:lnTo>
                    <a:cubicBezTo>
                      <a:pt x="1440" y="504"/>
                      <a:pt x="1461" y="567"/>
                      <a:pt x="1419" y="614"/>
                    </a:cubicBezTo>
                    <a:lnTo>
                      <a:pt x="655" y="1378"/>
                    </a:lnTo>
                    <a:cubicBezTo>
                      <a:pt x="636" y="1397"/>
                      <a:pt x="609" y="1407"/>
                      <a:pt x="582" y="1407"/>
                    </a:cubicBezTo>
                    <a:cubicBezTo>
                      <a:pt x="548" y="1407"/>
                      <a:pt x="515" y="1390"/>
                      <a:pt x="503" y="1352"/>
                    </a:cubicBezTo>
                    <a:lnTo>
                      <a:pt x="178" y="896"/>
                    </a:lnTo>
                    <a:cubicBezTo>
                      <a:pt x="131" y="807"/>
                      <a:pt x="131" y="724"/>
                      <a:pt x="199" y="677"/>
                    </a:cubicBezTo>
                    <a:lnTo>
                      <a:pt x="702" y="153"/>
                    </a:lnTo>
                    <a:cubicBezTo>
                      <a:pt x="741" y="127"/>
                      <a:pt x="789" y="109"/>
                      <a:pt x="836" y="109"/>
                    </a:cubicBezTo>
                    <a:close/>
                    <a:moveTo>
                      <a:pt x="828" y="0"/>
                    </a:moveTo>
                    <a:cubicBezTo>
                      <a:pt x="756" y="0"/>
                      <a:pt x="684" y="27"/>
                      <a:pt x="634" y="90"/>
                    </a:cubicBezTo>
                    <a:lnTo>
                      <a:pt x="131" y="567"/>
                    </a:lnTo>
                    <a:lnTo>
                      <a:pt x="110" y="593"/>
                    </a:lnTo>
                    <a:cubicBezTo>
                      <a:pt x="21" y="677"/>
                      <a:pt x="0" y="828"/>
                      <a:pt x="89" y="938"/>
                    </a:cubicBezTo>
                    <a:lnTo>
                      <a:pt x="393" y="1420"/>
                    </a:lnTo>
                    <a:cubicBezTo>
                      <a:pt x="444" y="1484"/>
                      <a:pt x="517" y="1518"/>
                      <a:pt x="586" y="1518"/>
                    </a:cubicBezTo>
                    <a:cubicBezTo>
                      <a:pt x="637" y="1518"/>
                      <a:pt x="685" y="1500"/>
                      <a:pt x="723" y="1462"/>
                    </a:cubicBezTo>
                    <a:lnTo>
                      <a:pt x="1487" y="697"/>
                    </a:lnTo>
                    <a:cubicBezTo>
                      <a:pt x="1592" y="593"/>
                      <a:pt x="1571" y="436"/>
                      <a:pt x="1461" y="373"/>
                    </a:cubicBezTo>
                    <a:lnTo>
                      <a:pt x="985" y="43"/>
                    </a:lnTo>
                    <a:cubicBezTo>
                      <a:pt x="937" y="16"/>
                      <a:pt x="882" y="0"/>
                      <a:pt x="82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37;p47">
                <a:extLst>
                  <a:ext uri="{FF2B5EF4-FFF2-40B4-BE49-F238E27FC236}">
                    <a16:creationId xmlns:a16="http://schemas.microsoft.com/office/drawing/2014/main" id="{AECF955E-A4C9-0931-476D-F7BAE80B9A1E}"/>
                  </a:ext>
                </a:extLst>
              </p:cNvPr>
              <p:cNvSpPr/>
              <p:nvPr/>
            </p:nvSpPr>
            <p:spPr>
              <a:xfrm>
                <a:off x="6516885" y="1519701"/>
                <a:ext cx="425570" cy="425570"/>
              </a:xfrm>
              <a:custGeom>
                <a:avLst/>
                <a:gdLst/>
                <a:ahLst/>
                <a:cxnLst/>
                <a:rect l="l" t="t" r="r" b="b"/>
                <a:pathLst>
                  <a:path w="4997" h="4997" extrusionOk="0">
                    <a:moveTo>
                      <a:pt x="2509" y="1179"/>
                    </a:moveTo>
                    <a:cubicBezTo>
                      <a:pt x="3226" y="1179"/>
                      <a:pt x="3818" y="1771"/>
                      <a:pt x="3818" y="2488"/>
                    </a:cubicBezTo>
                    <a:cubicBezTo>
                      <a:pt x="3818" y="3232"/>
                      <a:pt x="3226" y="3819"/>
                      <a:pt x="2509" y="3819"/>
                    </a:cubicBezTo>
                    <a:cubicBezTo>
                      <a:pt x="1765" y="3819"/>
                      <a:pt x="1178" y="3232"/>
                      <a:pt x="1178" y="2488"/>
                    </a:cubicBezTo>
                    <a:cubicBezTo>
                      <a:pt x="1178" y="1771"/>
                      <a:pt x="1765" y="1179"/>
                      <a:pt x="2509" y="1179"/>
                    </a:cubicBezTo>
                    <a:close/>
                    <a:moveTo>
                      <a:pt x="2509" y="1"/>
                    </a:moveTo>
                    <a:cubicBezTo>
                      <a:pt x="1110" y="1"/>
                      <a:pt x="0" y="1116"/>
                      <a:pt x="0" y="2488"/>
                    </a:cubicBezTo>
                    <a:cubicBezTo>
                      <a:pt x="0" y="3887"/>
                      <a:pt x="1110" y="4997"/>
                      <a:pt x="2509" y="4997"/>
                    </a:cubicBezTo>
                    <a:cubicBezTo>
                      <a:pt x="3881" y="4997"/>
                      <a:pt x="4996" y="3887"/>
                      <a:pt x="4996" y="2488"/>
                    </a:cubicBezTo>
                    <a:cubicBezTo>
                      <a:pt x="4996" y="1116"/>
                      <a:pt x="3881"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38;p47">
                <a:extLst>
                  <a:ext uri="{FF2B5EF4-FFF2-40B4-BE49-F238E27FC236}">
                    <a16:creationId xmlns:a16="http://schemas.microsoft.com/office/drawing/2014/main" id="{5619B025-95A1-6083-D47E-F079DD767ED0}"/>
                  </a:ext>
                </a:extLst>
              </p:cNvPr>
              <p:cNvSpPr/>
              <p:nvPr/>
            </p:nvSpPr>
            <p:spPr>
              <a:xfrm>
                <a:off x="6511094" y="1514421"/>
                <a:ext cx="436641" cy="436641"/>
              </a:xfrm>
              <a:custGeom>
                <a:avLst/>
                <a:gdLst/>
                <a:ahLst/>
                <a:cxnLst/>
                <a:rect l="l" t="t" r="r" b="b"/>
                <a:pathLst>
                  <a:path w="5127" h="5127" extrusionOk="0">
                    <a:moveTo>
                      <a:pt x="2577" y="1309"/>
                    </a:moveTo>
                    <a:cubicBezTo>
                      <a:pt x="3252" y="1309"/>
                      <a:pt x="3818" y="1875"/>
                      <a:pt x="3818" y="2550"/>
                    </a:cubicBezTo>
                    <a:cubicBezTo>
                      <a:pt x="3818" y="3247"/>
                      <a:pt x="3252" y="3818"/>
                      <a:pt x="2577" y="3818"/>
                    </a:cubicBezTo>
                    <a:cubicBezTo>
                      <a:pt x="1875" y="3818"/>
                      <a:pt x="1309" y="3247"/>
                      <a:pt x="1309" y="2550"/>
                    </a:cubicBezTo>
                    <a:cubicBezTo>
                      <a:pt x="1309" y="1875"/>
                      <a:pt x="1875" y="1309"/>
                      <a:pt x="2577" y="1309"/>
                    </a:cubicBezTo>
                    <a:close/>
                    <a:moveTo>
                      <a:pt x="2577" y="1199"/>
                    </a:moveTo>
                    <a:cubicBezTo>
                      <a:pt x="1812" y="1199"/>
                      <a:pt x="1199" y="1807"/>
                      <a:pt x="1199" y="2550"/>
                    </a:cubicBezTo>
                    <a:cubicBezTo>
                      <a:pt x="1199" y="3315"/>
                      <a:pt x="1812" y="3928"/>
                      <a:pt x="2577" y="3928"/>
                    </a:cubicBezTo>
                    <a:cubicBezTo>
                      <a:pt x="3315" y="3928"/>
                      <a:pt x="3928" y="3315"/>
                      <a:pt x="3928" y="2550"/>
                    </a:cubicBezTo>
                    <a:cubicBezTo>
                      <a:pt x="3928" y="1807"/>
                      <a:pt x="3315" y="1199"/>
                      <a:pt x="2577" y="1199"/>
                    </a:cubicBezTo>
                    <a:close/>
                    <a:moveTo>
                      <a:pt x="2577" y="105"/>
                    </a:moveTo>
                    <a:cubicBezTo>
                      <a:pt x="3928" y="105"/>
                      <a:pt x="5017" y="1199"/>
                      <a:pt x="5017" y="2550"/>
                    </a:cubicBezTo>
                    <a:cubicBezTo>
                      <a:pt x="5017" y="3902"/>
                      <a:pt x="3928" y="5017"/>
                      <a:pt x="2577" y="5017"/>
                    </a:cubicBezTo>
                    <a:cubicBezTo>
                      <a:pt x="1220" y="5017"/>
                      <a:pt x="110" y="3902"/>
                      <a:pt x="110" y="2550"/>
                    </a:cubicBezTo>
                    <a:cubicBezTo>
                      <a:pt x="110" y="1199"/>
                      <a:pt x="1220" y="105"/>
                      <a:pt x="2577" y="105"/>
                    </a:cubicBezTo>
                    <a:close/>
                    <a:moveTo>
                      <a:pt x="2577" y="0"/>
                    </a:moveTo>
                    <a:cubicBezTo>
                      <a:pt x="1157" y="0"/>
                      <a:pt x="0" y="1152"/>
                      <a:pt x="0" y="2550"/>
                    </a:cubicBezTo>
                    <a:cubicBezTo>
                      <a:pt x="0" y="3970"/>
                      <a:pt x="1157" y="5127"/>
                      <a:pt x="2577" y="5127"/>
                    </a:cubicBezTo>
                    <a:cubicBezTo>
                      <a:pt x="3970" y="5127"/>
                      <a:pt x="5127" y="3970"/>
                      <a:pt x="5127" y="2550"/>
                    </a:cubicBezTo>
                    <a:cubicBezTo>
                      <a:pt x="5127" y="1152"/>
                      <a:pt x="3970" y="0"/>
                      <a:pt x="257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39;p47">
                <a:extLst>
                  <a:ext uri="{FF2B5EF4-FFF2-40B4-BE49-F238E27FC236}">
                    <a16:creationId xmlns:a16="http://schemas.microsoft.com/office/drawing/2014/main" id="{A5513333-B2E8-C999-D37D-4B8D3758C899}"/>
                  </a:ext>
                </a:extLst>
              </p:cNvPr>
              <p:cNvSpPr/>
              <p:nvPr/>
            </p:nvSpPr>
            <p:spPr>
              <a:xfrm>
                <a:off x="6603836" y="1607163"/>
                <a:ext cx="251152" cy="250726"/>
              </a:xfrm>
              <a:custGeom>
                <a:avLst/>
                <a:gdLst/>
                <a:ahLst/>
                <a:cxnLst/>
                <a:rect l="l" t="t" r="r" b="b"/>
                <a:pathLst>
                  <a:path w="2949" h="2944" extrusionOk="0">
                    <a:moveTo>
                      <a:pt x="1488" y="152"/>
                    </a:moveTo>
                    <a:cubicBezTo>
                      <a:pt x="2205" y="152"/>
                      <a:pt x="2797" y="744"/>
                      <a:pt x="2797" y="1461"/>
                    </a:cubicBezTo>
                    <a:cubicBezTo>
                      <a:pt x="2797" y="2205"/>
                      <a:pt x="2205" y="2792"/>
                      <a:pt x="1488" y="2792"/>
                    </a:cubicBezTo>
                    <a:cubicBezTo>
                      <a:pt x="744" y="2792"/>
                      <a:pt x="157" y="2205"/>
                      <a:pt x="157" y="1461"/>
                    </a:cubicBezTo>
                    <a:cubicBezTo>
                      <a:pt x="157" y="744"/>
                      <a:pt x="744" y="152"/>
                      <a:pt x="1488" y="152"/>
                    </a:cubicBezTo>
                    <a:close/>
                    <a:moveTo>
                      <a:pt x="1488" y="0"/>
                    </a:moveTo>
                    <a:cubicBezTo>
                      <a:pt x="655" y="0"/>
                      <a:pt x="0" y="655"/>
                      <a:pt x="0" y="1461"/>
                    </a:cubicBezTo>
                    <a:cubicBezTo>
                      <a:pt x="0" y="2289"/>
                      <a:pt x="655" y="2943"/>
                      <a:pt x="1488" y="2943"/>
                    </a:cubicBezTo>
                    <a:cubicBezTo>
                      <a:pt x="2294" y="2943"/>
                      <a:pt x="2949" y="2289"/>
                      <a:pt x="2949" y="1461"/>
                    </a:cubicBezTo>
                    <a:cubicBezTo>
                      <a:pt x="2949" y="655"/>
                      <a:pt x="2294" y="0"/>
                      <a:pt x="1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40;p47">
                <a:extLst>
                  <a:ext uri="{FF2B5EF4-FFF2-40B4-BE49-F238E27FC236}">
                    <a16:creationId xmlns:a16="http://schemas.microsoft.com/office/drawing/2014/main" id="{ABAC203D-6EC4-E938-2139-7E6C2B7B5B32}"/>
                  </a:ext>
                </a:extLst>
              </p:cNvPr>
              <p:cNvSpPr/>
              <p:nvPr/>
            </p:nvSpPr>
            <p:spPr>
              <a:xfrm>
                <a:off x="6598683" y="1601815"/>
                <a:ext cx="261882" cy="262308"/>
              </a:xfrm>
              <a:custGeom>
                <a:avLst/>
                <a:gdLst/>
                <a:ahLst/>
                <a:cxnLst/>
                <a:rect l="l" t="t" r="r" b="b"/>
                <a:pathLst>
                  <a:path w="3075" h="3080" extrusionOk="0">
                    <a:moveTo>
                      <a:pt x="1551" y="288"/>
                    </a:moveTo>
                    <a:cubicBezTo>
                      <a:pt x="2226" y="288"/>
                      <a:pt x="2792" y="854"/>
                      <a:pt x="2792" y="1529"/>
                    </a:cubicBezTo>
                    <a:cubicBezTo>
                      <a:pt x="2792" y="2226"/>
                      <a:pt x="2226" y="2797"/>
                      <a:pt x="1551" y="2797"/>
                    </a:cubicBezTo>
                    <a:cubicBezTo>
                      <a:pt x="849" y="2797"/>
                      <a:pt x="283" y="2226"/>
                      <a:pt x="283" y="1529"/>
                    </a:cubicBezTo>
                    <a:cubicBezTo>
                      <a:pt x="283" y="854"/>
                      <a:pt x="849" y="288"/>
                      <a:pt x="1551" y="288"/>
                    </a:cubicBezTo>
                    <a:close/>
                    <a:moveTo>
                      <a:pt x="1551" y="178"/>
                    </a:moveTo>
                    <a:cubicBezTo>
                      <a:pt x="786" y="178"/>
                      <a:pt x="173" y="786"/>
                      <a:pt x="173" y="1529"/>
                    </a:cubicBezTo>
                    <a:cubicBezTo>
                      <a:pt x="173" y="2294"/>
                      <a:pt x="786" y="2907"/>
                      <a:pt x="1551" y="2907"/>
                    </a:cubicBezTo>
                    <a:cubicBezTo>
                      <a:pt x="2289" y="2907"/>
                      <a:pt x="2902" y="2294"/>
                      <a:pt x="2902" y="1529"/>
                    </a:cubicBezTo>
                    <a:cubicBezTo>
                      <a:pt x="2902" y="786"/>
                      <a:pt x="2289" y="178"/>
                      <a:pt x="1551" y="178"/>
                    </a:cubicBezTo>
                    <a:close/>
                    <a:moveTo>
                      <a:pt x="1551" y="110"/>
                    </a:moveTo>
                    <a:cubicBezTo>
                      <a:pt x="2336" y="110"/>
                      <a:pt x="2970" y="744"/>
                      <a:pt x="2970" y="1529"/>
                    </a:cubicBezTo>
                    <a:cubicBezTo>
                      <a:pt x="2970" y="2336"/>
                      <a:pt x="2336" y="2970"/>
                      <a:pt x="1551" y="2970"/>
                    </a:cubicBezTo>
                    <a:cubicBezTo>
                      <a:pt x="765" y="2970"/>
                      <a:pt x="110" y="2336"/>
                      <a:pt x="110" y="1529"/>
                    </a:cubicBezTo>
                    <a:cubicBezTo>
                      <a:pt x="110" y="744"/>
                      <a:pt x="765" y="110"/>
                      <a:pt x="1551" y="110"/>
                    </a:cubicBezTo>
                    <a:close/>
                    <a:moveTo>
                      <a:pt x="1551" y="0"/>
                    </a:moveTo>
                    <a:cubicBezTo>
                      <a:pt x="697" y="0"/>
                      <a:pt x="0" y="702"/>
                      <a:pt x="0" y="1529"/>
                    </a:cubicBezTo>
                    <a:cubicBezTo>
                      <a:pt x="0" y="2383"/>
                      <a:pt x="697" y="3080"/>
                      <a:pt x="1551" y="3080"/>
                    </a:cubicBezTo>
                    <a:cubicBezTo>
                      <a:pt x="2378" y="3080"/>
                      <a:pt x="3075" y="2383"/>
                      <a:pt x="3075" y="1529"/>
                    </a:cubicBezTo>
                    <a:cubicBezTo>
                      <a:pt x="3075" y="702"/>
                      <a:pt x="2378" y="0"/>
                      <a:pt x="155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05" name="Google Shape;758;p36">
            <a:extLst>
              <a:ext uri="{FF2B5EF4-FFF2-40B4-BE49-F238E27FC236}">
                <a16:creationId xmlns:a16="http://schemas.microsoft.com/office/drawing/2014/main" id="{705E4EF3-FF87-064C-0C8E-FF6F35413985}"/>
              </a:ext>
            </a:extLst>
          </p:cNvPr>
          <p:cNvSpPr txBox="1">
            <a:spLocks/>
          </p:cNvSpPr>
          <p:nvPr/>
        </p:nvSpPr>
        <p:spPr>
          <a:xfrm>
            <a:off x="520750" y="774551"/>
            <a:ext cx="2085483" cy="191425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6000" b="1" dirty="0">
                <a:solidFill>
                  <a:srgbClr val="0070C0"/>
                </a:solidFill>
                <a:latin typeface="Microsoft Tai Le" panose="020B0502040204020203" pitchFamily="34" charset="0"/>
                <a:cs typeface="Microsoft Tai Le" panose="020B0502040204020203" pitchFamily="34" charset="0"/>
              </a:rPr>
              <a:t>04</a:t>
            </a:r>
            <a:r>
              <a:rPr lang="en" b="1" dirty="0"/>
              <a:t> 	 </a:t>
            </a:r>
            <a:r>
              <a:rPr lang="en"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fill="hold" nodeType="withEffect">
                                  <p:stCondLst>
                                    <p:cond delay="1000"/>
                                  </p:stCondLst>
                                  <p:childTnLst>
                                    <p:animScale>
                                      <p:cBhvr>
                                        <p:cTn id="9" dur="10" fill="hold"/>
                                        <p:tgtEl>
                                          <p:spTgt spid="2"/>
                                        </p:tgtEl>
                                      </p:cBhvr>
                                      <p:by x="125000" y="125000"/>
                                    </p:animScale>
                                  </p:childTnLst>
                                </p:cTn>
                              </p:par>
                              <p:par>
                                <p:cTn id="10" presetID="6" presetClass="emph" presetSubtype="0" decel="100000" fill="hold" nodeType="withEffect">
                                  <p:stCondLst>
                                    <p:cond delay="1000"/>
                                  </p:stCondLst>
                                  <p:childTnLst>
                                    <p:animScale>
                                      <p:cBhvr>
                                        <p:cTn id="11" dur="750" fill="hold"/>
                                        <p:tgtEl>
                                          <p:spTgt spid="2"/>
                                        </p:tgtEl>
                                      </p:cBhvr>
                                      <p:by x="80000" y="80000"/>
                                    </p:animScale>
                                  </p:childTnLst>
                                </p:cTn>
                              </p:par>
                              <p:par>
                                <p:cTn id="12" presetID="10" presetClass="entr" presetSubtype="0" fill="hold" grpId="0" nodeType="withEffect">
                                  <p:stCondLst>
                                    <p:cond delay="200"/>
                                  </p:stCondLst>
                                  <p:childTnLst>
                                    <p:set>
                                      <p:cBhvr>
                                        <p:cTn id="13" dur="1" fill="hold">
                                          <p:stCondLst>
                                            <p:cond delay="0"/>
                                          </p:stCondLst>
                                        </p:cTn>
                                        <p:tgtEl>
                                          <p:spTgt spid="2305"/>
                                        </p:tgtEl>
                                        <p:attrNameLst>
                                          <p:attrName>style.visibility</p:attrName>
                                        </p:attrNameLst>
                                      </p:cBhvr>
                                      <p:to>
                                        <p:strVal val="visible"/>
                                      </p:to>
                                    </p:set>
                                    <p:animEffect transition="in" filter="fade">
                                      <p:cBhvr>
                                        <p:cTn id="14" dur="500"/>
                                        <p:tgtEl>
                                          <p:spTgt spid="2305"/>
                                        </p:tgtEl>
                                      </p:cBhvr>
                                    </p:animEffect>
                                  </p:childTnLst>
                                </p:cTn>
                              </p:par>
                              <p:par>
                                <p:cTn id="15" presetID="6" presetClass="emph" presetSubtype="0" fill="hold" grpId="1" nodeType="withEffect">
                                  <p:stCondLst>
                                    <p:cond delay="200"/>
                                  </p:stCondLst>
                                  <p:childTnLst>
                                    <p:animScale>
                                      <p:cBhvr>
                                        <p:cTn id="16" dur="10" fill="hold"/>
                                        <p:tgtEl>
                                          <p:spTgt spid="2305"/>
                                        </p:tgtEl>
                                      </p:cBhvr>
                                      <p:by x="125000" y="125000"/>
                                    </p:animScale>
                                  </p:childTnLst>
                                </p:cTn>
                              </p:par>
                              <p:par>
                                <p:cTn id="17" presetID="6" presetClass="emph" presetSubtype="0" decel="100000" fill="hold" grpId="2" nodeType="withEffect">
                                  <p:stCondLst>
                                    <p:cond delay="200"/>
                                  </p:stCondLst>
                                  <p:childTnLst>
                                    <p:animScale>
                                      <p:cBhvr>
                                        <p:cTn id="18" dur="750" fill="hold"/>
                                        <p:tgtEl>
                                          <p:spTgt spid="2305"/>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5" grpId="0"/>
      <p:bldP spid="2305" grpId="1"/>
      <p:bldP spid="2305" grpId="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8"/>
        <p:cNvGrpSpPr/>
        <p:nvPr/>
      </p:nvGrpSpPr>
      <p:grpSpPr>
        <a:xfrm>
          <a:off x="0" y="0"/>
          <a:ext cx="0" cy="0"/>
          <a:chOff x="0" y="0"/>
          <a:chExt cx="0" cy="0"/>
        </a:xfrm>
      </p:grpSpPr>
      <p:grpSp>
        <p:nvGrpSpPr>
          <p:cNvPr id="2" name="Google Shape;1903;p46">
            <a:extLst>
              <a:ext uri="{FF2B5EF4-FFF2-40B4-BE49-F238E27FC236}">
                <a16:creationId xmlns:a16="http://schemas.microsoft.com/office/drawing/2014/main" id="{CED25408-51E4-0E0D-C12F-8ADD511F7164}"/>
              </a:ext>
            </a:extLst>
          </p:cNvPr>
          <p:cNvGrpSpPr/>
          <p:nvPr/>
        </p:nvGrpSpPr>
        <p:grpSpPr>
          <a:xfrm>
            <a:off x="5811363" y="1423819"/>
            <a:ext cx="3232460" cy="3100206"/>
            <a:chOff x="5198315" y="1396581"/>
            <a:chExt cx="3232460" cy="3211994"/>
          </a:xfrm>
        </p:grpSpPr>
        <p:sp>
          <p:nvSpPr>
            <p:cNvPr id="3" name="Google Shape;1904;p46">
              <a:extLst>
                <a:ext uri="{FF2B5EF4-FFF2-40B4-BE49-F238E27FC236}">
                  <a16:creationId xmlns:a16="http://schemas.microsoft.com/office/drawing/2014/main" id="{47D1CA7E-E14B-6839-C855-DF557F4D4DCB}"/>
                </a:ext>
              </a:extLst>
            </p:cNvPr>
            <p:cNvSpPr/>
            <p:nvPr/>
          </p:nvSpPr>
          <p:spPr>
            <a:xfrm>
              <a:off x="5260075" y="3945875"/>
              <a:ext cx="3170700" cy="6627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905;p46">
              <a:extLst>
                <a:ext uri="{FF2B5EF4-FFF2-40B4-BE49-F238E27FC236}">
                  <a16:creationId xmlns:a16="http://schemas.microsoft.com/office/drawing/2014/main" id="{1DFD9BA4-BBAF-CA07-A2C9-616637ECA534}"/>
                </a:ext>
              </a:extLst>
            </p:cNvPr>
            <p:cNvGrpSpPr/>
            <p:nvPr/>
          </p:nvGrpSpPr>
          <p:grpSpPr>
            <a:xfrm>
              <a:off x="5198315" y="2639438"/>
              <a:ext cx="2280005" cy="1691059"/>
              <a:chOff x="3790320" y="631277"/>
              <a:chExt cx="4717578" cy="3498983"/>
            </a:xfrm>
          </p:grpSpPr>
          <p:sp>
            <p:nvSpPr>
              <p:cNvPr id="2193" name="Google Shape;1906;p46">
                <a:extLst>
                  <a:ext uri="{FF2B5EF4-FFF2-40B4-BE49-F238E27FC236}">
                    <a16:creationId xmlns:a16="http://schemas.microsoft.com/office/drawing/2014/main" id="{50A0BB0F-C31A-BFB8-61E9-CD254C1BACB6}"/>
                  </a:ext>
                </a:extLst>
              </p:cNvPr>
              <p:cNvSpPr/>
              <p:nvPr/>
            </p:nvSpPr>
            <p:spPr>
              <a:xfrm>
                <a:off x="5441192" y="3349436"/>
                <a:ext cx="939711" cy="653123"/>
              </a:xfrm>
              <a:custGeom>
                <a:avLst/>
                <a:gdLst/>
                <a:ahLst/>
                <a:cxnLst/>
                <a:rect l="l" t="t" r="r" b="b"/>
                <a:pathLst>
                  <a:path w="6594" h="4583" extrusionOk="0">
                    <a:moveTo>
                      <a:pt x="288" y="0"/>
                    </a:moveTo>
                    <a:cubicBezTo>
                      <a:pt x="131" y="0"/>
                      <a:pt x="0" y="110"/>
                      <a:pt x="0" y="262"/>
                    </a:cubicBezTo>
                    <a:lnTo>
                      <a:pt x="0" y="4300"/>
                    </a:lnTo>
                    <a:cubicBezTo>
                      <a:pt x="0" y="4452"/>
                      <a:pt x="131" y="4583"/>
                      <a:pt x="288" y="4583"/>
                    </a:cubicBezTo>
                    <a:lnTo>
                      <a:pt x="6332" y="4583"/>
                    </a:lnTo>
                    <a:cubicBezTo>
                      <a:pt x="6484" y="4583"/>
                      <a:pt x="6594" y="4452"/>
                      <a:pt x="6594" y="4300"/>
                    </a:cubicBezTo>
                    <a:lnTo>
                      <a:pt x="6594" y="262"/>
                    </a:lnTo>
                    <a:cubicBezTo>
                      <a:pt x="6594" y="110"/>
                      <a:pt x="6484" y="0"/>
                      <a:pt x="6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1907;p46">
                <a:extLst>
                  <a:ext uri="{FF2B5EF4-FFF2-40B4-BE49-F238E27FC236}">
                    <a16:creationId xmlns:a16="http://schemas.microsoft.com/office/drawing/2014/main" id="{2784882E-08F8-0F5F-61CA-88B98CB5C0D1}"/>
                  </a:ext>
                </a:extLst>
              </p:cNvPr>
              <p:cNvSpPr/>
              <p:nvPr/>
            </p:nvSpPr>
            <p:spPr>
              <a:xfrm>
                <a:off x="5435206" y="3339745"/>
                <a:ext cx="954674" cy="668799"/>
              </a:xfrm>
              <a:custGeom>
                <a:avLst/>
                <a:gdLst/>
                <a:ahLst/>
                <a:cxnLst/>
                <a:rect l="l" t="t" r="r" b="b"/>
                <a:pathLst>
                  <a:path w="6699" h="4693" extrusionOk="0">
                    <a:moveTo>
                      <a:pt x="6374" y="110"/>
                    </a:moveTo>
                    <a:cubicBezTo>
                      <a:pt x="6484" y="110"/>
                      <a:pt x="6588" y="220"/>
                      <a:pt x="6588" y="330"/>
                    </a:cubicBezTo>
                    <a:lnTo>
                      <a:pt x="6588" y="4368"/>
                    </a:lnTo>
                    <a:cubicBezTo>
                      <a:pt x="6588" y="4499"/>
                      <a:pt x="6484" y="4583"/>
                      <a:pt x="6374" y="4583"/>
                    </a:cubicBezTo>
                    <a:lnTo>
                      <a:pt x="330" y="4583"/>
                    </a:lnTo>
                    <a:cubicBezTo>
                      <a:pt x="199" y="4583"/>
                      <a:pt x="110" y="4499"/>
                      <a:pt x="110" y="4368"/>
                    </a:cubicBezTo>
                    <a:lnTo>
                      <a:pt x="110" y="330"/>
                    </a:lnTo>
                    <a:cubicBezTo>
                      <a:pt x="110" y="220"/>
                      <a:pt x="199" y="110"/>
                      <a:pt x="330" y="110"/>
                    </a:cubicBezTo>
                    <a:close/>
                    <a:moveTo>
                      <a:pt x="330" y="0"/>
                    </a:moveTo>
                    <a:cubicBezTo>
                      <a:pt x="152" y="0"/>
                      <a:pt x="0" y="157"/>
                      <a:pt x="0" y="330"/>
                    </a:cubicBezTo>
                    <a:lnTo>
                      <a:pt x="0" y="4368"/>
                    </a:lnTo>
                    <a:cubicBezTo>
                      <a:pt x="0" y="4541"/>
                      <a:pt x="152" y="4693"/>
                      <a:pt x="330" y="4693"/>
                    </a:cubicBezTo>
                    <a:lnTo>
                      <a:pt x="6374" y="4693"/>
                    </a:lnTo>
                    <a:cubicBezTo>
                      <a:pt x="6547" y="4693"/>
                      <a:pt x="6698" y="4541"/>
                      <a:pt x="6698" y="4368"/>
                    </a:cubicBezTo>
                    <a:lnTo>
                      <a:pt x="6698" y="330"/>
                    </a:lnTo>
                    <a:cubicBezTo>
                      <a:pt x="6698" y="157"/>
                      <a:pt x="6547" y="0"/>
                      <a:pt x="637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1908;p46">
                <a:extLst>
                  <a:ext uri="{FF2B5EF4-FFF2-40B4-BE49-F238E27FC236}">
                    <a16:creationId xmlns:a16="http://schemas.microsoft.com/office/drawing/2014/main" id="{C758275C-5127-80C7-1DFA-5701890E59FA}"/>
                  </a:ext>
                </a:extLst>
              </p:cNvPr>
              <p:cNvSpPr/>
              <p:nvPr/>
            </p:nvSpPr>
            <p:spPr>
              <a:xfrm>
                <a:off x="5357537" y="3843531"/>
                <a:ext cx="1107018" cy="277039"/>
              </a:xfrm>
              <a:custGeom>
                <a:avLst/>
                <a:gdLst/>
                <a:ahLst/>
                <a:cxnLst/>
                <a:rect l="l" t="t" r="r" b="b"/>
                <a:pathLst>
                  <a:path w="7768" h="1944" extrusionOk="0">
                    <a:moveTo>
                      <a:pt x="284" y="0"/>
                    </a:moveTo>
                    <a:cubicBezTo>
                      <a:pt x="132" y="0"/>
                      <a:pt x="1" y="110"/>
                      <a:pt x="1" y="262"/>
                    </a:cubicBezTo>
                    <a:lnTo>
                      <a:pt x="1" y="1681"/>
                    </a:lnTo>
                    <a:cubicBezTo>
                      <a:pt x="1" y="1833"/>
                      <a:pt x="132" y="1943"/>
                      <a:pt x="284" y="1943"/>
                    </a:cubicBezTo>
                    <a:lnTo>
                      <a:pt x="7505" y="1943"/>
                    </a:lnTo>
                    <a:cubicBezTo>
                      <a:pt x="7657" y="1943"/>
                      <a:pt x="7767" y="1833"/>
                      <a:pt x="7767" y="1681"/>
                    </a:cubicBezTo>
                    <a:lnTo>
                      <a:pt x="7767" y="262"/>
                    </a:lnTo>
                    <a:cubicBezTo>
                      <a:pt x="7767" y="110"/>
                      <a:pt x="7657" y="0"/>
                      <a:pt x="75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1909;p46">
                <a:extLst>
                  <a:ext uri="{FF2B5EF4-FFF2-40B4-BE49-F238E27FC236}">
                    <a16:creationId xmlns:a16="http://schemas.microsoft.com/office/drawing/2014/main" id="{C6ED2386-D1B7-2A21-F99A-184489C94E63}"/>
                  </a:ext>
                </a:extLst>
              </p:cNvPr>
              <p:cNvSpPr/>
              <p:nvPr/>
            </p:nvSpPr>
            <p:spPr>
              <a:xfrm>
                <a:off x="5351551" y="3834552"/>
                <a:ext cx="1122694" cy="295708"/>
              </a:xfrm>
              <a:custGeom>
                <a:avLst/>
                <a:gdLst/>
                <a:ahLst/>
                <a:cxnLst/>
                <a:rect l="l" t="t" r="r" b="b"/>
                <a:pathLst>
                  <a:path w="7878" h="2075" extrusionOk="0">
                    <a:moveTo>
                      <a:pt x="7547" y="110"/>
                    </a:moveTo>
                    <a:cubicBezTo>
                      <a:pt x="7657" y="110"/>
                      <a:pt x="7767" y="220"/>
                      <a:pt x="7767" y="325"/>
                    </a:cubicBezTo>
                    <a:lnTo>
                      <a:pt x="7767" y="1744"/>
                    </a:lnTo>
                    <a:cubicBezTo>
                      <a:pt x="7767" y="1854"/>
                      <a:pt x="7657" y="1964"/>
                      <a:pt x="7547" y="1964"/>
                    </a:cubicBezTo>
                    <a:lnTo>
                      <a:pt x="326" y="1964"/>
                    </a:lnTo>
                    <a:cubicBezTo>
                      <a:pt x="195" y="1964"/>
                      <a:pt x="106" y="1854"/>
                      <a:pt x="106" y="1744"/>
                    </a:cubicBezTo>
                    <a:lnTo>
                      <a:pt x="106" y="325"/>
                    </a:lnTo>
                    <a:cubicBezTo>
                      <a:pt x="106" y="220"/>
                      <a:pt x="195" y="110"/>
                      <a:pt x="326" y="110"/>
                    </a:cubicBezTo>
                    <a:close/>
                    <a:moveTo>
                      <a:pt x="326" y="0"/>
                    </a:moveTo>
                    <a:cubicBezTo>
                      <a:pt x="153" y="0"/>
                      <a:pt x="1" y="152"/>
                      <a:pt x="1" y="325"/>
                    </a:cubicBezTo>
                    <a:lnTo>
                      <a:pt x="1" y="1744"/>
                    </a:lnTo>
                    <a:cubicBezTo>
                      <a:pt x="1" y="1922"/>
                      <a:pt x="153" y="2074"/>
                      <a:pt x="326" y="2074"/>
                    </a:cubicBezTo>
                    <a:lnTo>
                      <a:pt x="7547" y="2074"/>
                    </a:lnTo>
                    <a:cubicBezTo>
                      <a:pt x="7725" y="2074"/>
                      <a:pt x="7877" y="1922"/>
                      <a:pt x="7877" y="1744"/>
                    </a:cubicBezTo>
                    <a:lnTo>
                      <a:pt x="7877" y="325"/>
                    </a:lnTo>
                    <a:cubicBezTo>
                      <a:pt x="7877" y="152"/>
                      <a:pt x="7725" y="0"/>
                      <a:pt x="75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1910;p46">
                <a:extLst>
                  <a:ext uri="{FF2B5EF4-FFF2-40B4-BE49-F238E27FC236}">
                    <a16:creationId xmlns:a16="http://schemas.microsoft.com/office/drawing/2014/main" id="{CFCCBB80-F0E1-F8F9-9757-8212CC927CA7}"/>
                  </a:ext>
                </a:extLst>
              </p:cNvPr>
              <p:cNvSpPr/>
              <p:nvPr/>
            </p:nvSpPr>
            <p:spPr>
              <a:xfrm>
                <a:off x="3799298" y="820820"/>
                <a:ext cx="4226419" cy="2630877"/>
              </a:xfrm>
              <a:custGeom>
                <a:avLst/>
                <a:gdLst/>
                <a:ahLst/>
                <a:cxnLst/>
                <a:rect l="l" t="t" r="r" b="b"/>
                <a:pathLst>
                  <a:path w="29657" h="18461" extrusionOk="0">
                    <a:moveTo>
                      <a:pt x="1356" y="1"/>
                    </a:moveTo>
                    <a:cubicBezTo>
                      <a:pt x="613" y="1"/>
                      <a:pt x="0" y="593"/>
                      <a:pt x="0" y="1357"/>
                    </a:cubicBezTo>
                    <a:lnTo>
                      <a:pt x="0" y="17089"/>
                    </a:lnTo>
                    <a:cubicBezTo>
                      <a:pt x="0" y="17853"/>
                      <a:pt x="613" y="18461"/>
                      <a:pt x="1356" y="18461"/>
                    </a:cubicBezTo>
                    <a:lnTo>
                      <a:pt x="28279" y="18461"/>
                    </a:lnTo>
                    <a:cubicBezTo>
                      <a:pt x="29044" y="18461"/>
                      <a:pt x="29657" y="17853"/>
                      <a:pt x="29657" y="17089"/>
                    </a:cubicBezTo>
                    <a:lnTo>
                      <a:pt x="29657" y="1357"/>
                    </a:lnTo>
                    <a:cubicBezTo>
                      <a:pt x="29657" y="593"/>
                      <a:pt x="29044" y="1"/>
                      <a:pt x="28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1911;p46">
                <a:extLst>
                  <a:ext uri="{FF2B5EF4-FFF2-40B4-BE49-F238E27FC236}">
                    <a16:creationId xmlns:a16="http://schemas.microsoft.com/office/drawing/2014/main" id="{4EDDA2CC-4D6E-A404-5A44-786A03A98199}"/>
                  </a:ext>
                </a:extLst>
              </p:cNvPr>
              <p:cNvSpPr/>
              <p:nvPr/>
            </p:nvSpPr>
            <p:spPr>
              <a:xfrm>
                <a:off x="3790320" y="811841"/>
                <a:ext cx="4244375" cy="2646553"/>
              </a:xfrm>
              <a:custGeom>
                <a:avLst/>
                <a:gdLst/>
                <a:ahLst/>
                <a:cxnLst/>
                <a:rect l="l" t="t" r="r" b="b"/>
                <a:pathLst>
                  <a:path w="29783" h="18571" extrusionOk="0">
                    <a:moveTo>
                      <a:pt x="28342" y="111"/>
                    </a:moveTo>
                    <a:cubicBezTo>
                      <a:pt x="29086" y="111"/>
                      <a:pt x="29652" y="697"/>
                      <a:pt x="29652" y="1420"/>
                    </a:cubicBezTo>
                    <a:lnTo>
                      <a:pt x="29652" y="17152"/>
                    </a:lnTo>
                    <a:cubicBezTo>
                      <a:pt x="29652" y="17869"/>
                      <a:pt x="29086" y="18461"/>
                      <a:pt x="28342" y="18461"/>
                    </a:cubicBezTo>
                    <a:lnTo>
                      <a:pt x="1419" y="18461"/>
                    </a:lnTo>
                    <a:cubicBezTo>
                      <a:pt x="697" y="18461"/>
                      <a:pt x="110" y="17869"/>
                      <a:pt x="110" y="17152"/>
                    </a:cubicBezTo>
                    <a:lnTo>
                      <a:pt x="110" y="1420"/>
                    </a:lnTo>
                    <a:cubicBezTo>
                      <a:pt x="110" y="697"/>
                      <a:pt x="697" y="111"/>
                      <a:pt x="1419" y="111"/>
                    </a:cubicBezTo>
                    <a:close/>
                    <a:moveTo>
                      <a:pt x="1419" y="1"/>
                    </a:moveTo>
                    <a:cubicBezTo>
                      <a:pt x="634" y="1"/>
                      <a:pt x="0" y="635"/>
                      <a:pt x="0" y="1420"/>
                    </a:cubicBezTo>
                    <a:lnTo>
                      <a:pt x="0" y="17152"/>
                    </a:lnTo>
                    <a:cubicBezTo>
                      <a:pt x="0" y="17937"/>
                      <a:pt x="634" y="18571"/>
                      <a:pt x="1419" y="18571"/>
                    </a:cubicBezTo>
                    <a:lnTo>
                      <a:pt x="28342" y="18571"/>
                    </a:lnTo>
                    <a:cubicBezTo>
                      <a:pt x="29128" y="18571"/>
                      <a:pt x="29782" y="17937"/>
                      <a:pt x="29782" y="17152"/>
                    </a:cubicBezTo>
                    <a:lnTo>
                      <a:pt x="29782" y="1420"/>
                    </a:lnTo>
                    <a:cubicBezTo>
                      <a:pt x="29782" y="635"/>
                      <a:pt x="29128" y="1"/>
                      <a:pt x="2834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1912;p46">
                <a:extLst>
                  <a:ext uri="{FF2B5EF4-FFF2-40B4-BE49-F238E27FC236}">
                    <a16:creationId xmlns:a16="http://schemas.microsoft.com/office/drawing/2014/main" id="{21A25872-019B-6BA2-7BB2-D6F85E8C3BC9}"/>
                  </a:ext>
                </a:extLst>
              </p:cNvPr>
              <p:cNvSpPr/>
              <p:nvPr/>
            </p:nvSpPr>
            <p:spPr>
              <a:xfrm>
                <a:off x="3961193" y="955210"/>
                <a:ext cx="3899644" cy="2359966"/>
              </a:xfrm>
              <a:custGeom>
                <a:avLst/>
                <a:gdLst/>
                <a:ahLst/>
                <a:cxnLst/>
                <a:rect l="l" t="t" r="r" b="b"/>
                <a:pathLst>
                  <a:path w="27364" h="16560" extrusionOk="0">
                    <a:moveTo>
                      <a:pt x="1268" y="0"/>
                    </a:moveTo>
                    <a:cubicBezTo>
                      <a:pt x="566" y="0"/>
                      <a:pt x="1" y="566"/>
                      <a:pt x="1" y="1262"/>
                    </a:cubicBezTo>
                    <a:lnTo>
                      <a:pt x="1" y="15292"/>
                    </a:lnTo>
                    <a:cubicBezTo>
                      <a:pt x="1" y="15994"/>
                      <a:pt x="566" y="16560"/>
                      <a:pt x="1268" y="16560"/>
                    </a:cubicBezTo>
                    <a:lnTo>
                      <a:pt x="26096" y="16560"/>
                    </a:lnTo>
                    <a:cubicBezTo>
                      <a:pt x="26798" y="16560"/>
                      <a:pt x="27363" y="15994"/>
                      <a:pt x="27363" y="15292"/>
                    </a:cubicBezTo>
                    <a:lnTo>
                      <a:pt x="27363" y="1262"/>
                    </a:lnTo>
                    <a:cubicBezTo>
                      <a:pt x="27363" y="566"/>
                      <a:pt x="26798" y="0"/>
                      <a:pt x="26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1913;p46">
                <a:extLst>
                  <a:ext uri="{FF2B5EF4-FFF2-40B4-BE49-F238E27FC236}">
                    <a16:creationId xmlns:a16="http://schemas.microsoft.com/office/drawing/2014/main" id="{AFA92A11-2A78-309F-F0DD-2E897E7C2E30}"/>
                  </a:ext>
                </a:extLst>
              </p:cNvPr>
              <p:cNvSpPr/>
              <p:nvPr/>
            </p:nvSpPr>
            <p:spPr>
              <a:xfrm>
                <a:off x="3955208" y="945519"/>
                <a:ext cx="3915320" cy="2379347"/>
              </a:xfrm>
              <a:custGeom>
                <a:avLst/>
                <a:gdLst/>
                <a:ahLst/>
                <a:cxnLst/>
                <a:rect l="l" t="t" r="r" b="b"/>
                <a:pathLst>
                  <a:path w="27474" h="16696" extrusionOk="0">
                    <a:moveTo>
                      <a:pt x="26138" y="110"/>
                    </a:moveTo>
                    <a:cubicBezTo>
                      <a:pt x="26819" y="110"/>
                      <a:pt x="27363" y="655"/>
                      <a:pt x="27363" y="1330"/>
                    </a:cubicBezTo>
                    <a:lnTo>
                      <a:pt x="27363" y="15360"/>
                    </a:lnTo>
                    <a:cubicBezTo>
                      <a:pt x="27363" y="16041"/>
                      <a:pt x="26819" y="16586"/>
                      <a:pt x="26138" y="16586"/>
                    </a:cubicBezTo>
                    <a:lnTo>
                      <a:pt x="1310" y="16586"/>
                    </a:lnTo>
                    <a:cubicBezTo>
                      <a:pt x="655" y="16586"/>
                      <a:pt x="111" y="16041"/>
                      <a:pt x="111" y="15360"/>
                    </a:cubicBezTo>
                    <a:lnTo>
                      <a:pt x="111" y="1330"/>
                    </a:lnTo>
                    <a:cubicBezTo>
                      <a:pt x="111" y="655"/>
                      <a:pt x="655" y="110"/>
                      <a:pt x="1310" y="110"/>
                    </a:cubicBezTo>
                    <a:close/>
                    <a:moveTo>
                      <a:pt x="1310" y="0"/>
                    </a:moveTo>
                    <a:cubicBezTo>
                      <a:pt x="587" y="0"/>
                      <a:pt x="1" y="592"/>
                      <a:pt x="1" y="1330"/>
                    </a:cubicBezTo>
                    <a:lnTo>
                      <a:pt x="1" y="15360"/>
                    </a:lnTo>
                    <a:cubicBezTo>
                      <a:pt x="1" y="16104"/>
                      <a:pt x="587" y="16696"/>
                      <a:pt x="1310" y="16696"/>
                    </a:cubicBezTo>
                    <a:lnTo>
                      <a:pt x="26138" y="16696"/>
                    </a:lnTo>
                    <a:cubicBezTo>
                      <a:pt x="26882" y="16696"/>
                      <a:pt x="27473" y="16104"/>
                      <a:pt x="27473" y="15360"/>
                    </a:cubicBezTo>
                    <a:lnTo>
                      <a:pt x="27473" y="1330"/>
                    </a:lnTo>
                    <a:cubicBezTo>
                      <a:pt x="27473" y="592"/>
                      <a:pt x="26882" y="0"/>
                      <a:pt x="2613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1914;p46">
                <a:extLst>
                  <a:ext uri="{FF2B5EF4-FFF2-40B4-BE49-F238E27FC236}">
                    <a16:creationId xmlns:a16="http://schemas.microsoft.com/office/drawing/2014/main" id="{B59A3C80-5B5C-113C-2E75-B9F5D47BA3E5}"/>
                  </a:ext>
                </a:extLst>
              </p:cNvPr>
              <p:cNvSpPr/>
              <p:nvPr/>
            </p:nvSpPr>
            <p:spPr>
              <a:xfrm>
                <a:off x="5948681" y="1057392"/>
                <a:ext cx="1818855" cy="2142923"/>
              </a:xfrm>
              <a:custGeom>
                <a:avLst/>
                <a:gdLst/>
                <a:ahLst/>
                <a:cxnLst/>
                <a:rect l="l" t="t" r="r" b="b"/>
                <a:pathLst>
                  <a:path w="12763" h="15037" extrusionOk="0">
                    <a:moveTo>
                      <a:pt x="262" y="1"/>
                    </a:moveTo>
                    <a:cubicBezTo>
                      <a:pt x="105" y="1"/>
                      <a:pt x="0" y="132"/>
                      <a:pt x="0" y="284"/>
                    </a:cubicBezTo>
                    <a:lnTo>
                      <a:pt x="0" y="14753"/>
                    </a:lnTo>
                    <a:cubicBezTo>
                      <a:pt x="0" y="14905"/>
                      <a:pt x="105" y="15036"/>
                      <a:pt x="262" y="15036"/>
                    </a:cubicBezTo>
                    <a:lnTo>
                      <a:pt x="12501" y="15036"/>
                    </a:lnTo>
                    <a:cubicBezTo>
                      <a:pt x="12653" y="15036"/>
                      <a:pt x="12763" y="14905"/>
                      <a:pt x="12763" y="14753"/>
                    </a:cubicBezTo>
                    <a:lnTo>
                      <a:pt x="12763" y="284"/>
                    </a:lnTo>
                    <a:cubicBezTo>
                      <a:pt x="12763" y="132"/>
                      <a:pt x="12653" y="1"/>
                      <a:pt x="12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2" name="Google Shape;1915;p46">
                <a:extLst>
                  <a:ext uri="{FF2B5EF4-FFF2-40B4-BE49-F238E27FC236}">
                    <a16:creationId xmlns:a16="http://schemas.microsoft.com/office/drawing/2014/main" id="{E5F04EB2-F72E-7A1D-7F94-176CCBF7756D}"/>
                  </a:ext>
                </a:extLst>
              </p:cNvPr>
              <p:cNvSpPr/>
              <p:nvPr/>
            </p:nvSpPr>
            <p:spPr>
              <a:xfrm>
                <a:off x="6131526" y="1197768"/>
                <a:ext cx="1518159" cy="1050869"/>
              </a:xfrm>
              <a:custGeom>
                <a:avLst/>
                <a:gdLst/>
                <a:ahLst/>
                <a:cxnLst/>
                <a:rect l="l" t="t" r="r" b="b"/>
                <a:pathLst>
                  <a:path w="10653" h="7374" extrusionOk="0">
                    <a:moveTo>
                      <a:pt x="262" y="0"/>
                    </a:moveTo>
                    <a:cubicBezTo>
                      <a:pt x="110" y="0"/>
                      <a:pt x="0" y="105"/>
                      <a:pt x="0" y="262"/>
                    </a:cubicBezTo>
                    <a:lnTo>
                      <a:pt x="0" y="7091"/>
                    </a:lnTo>
                    <a:cubicBezTo>
                      <a:pt x="0" y="7243"/>
                      <a:pt x="110" y="7374"/>
                      <a:pt x="262" y="7374"/>
                    </a:cubicBezTo>
                    <a:lnTo>
                      <a:pt x="10369" y="7374"/>
                    </a:lnTo>
                    <a:cubicBezTo>
                      <a:pt x="10521" y="7374"/>
                      <a:pt x="10652" y="7243"/>
                      <a:pt x="10652" y="7091"/>
                    </a:cubicBezTo>
                    <a:lnTo>
                      <a:pt x="10652" y="262"/>
                    </a:lnTo>
                    <a:cubicBezTo>
                      <a:pt x="10652" y="105"/>
                      <a:pt x="10521" y="0"/>
                      <a:pt x="10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1916;p46">
                <a:extLst>
                  <a:ext uri="{FF2B5EF4-FFF2-40B4-BE49-F238E27FC236}">
                    <a16:creationId xmlns:a16="http://schemas.microsoft.com/office/drawing/2014/main" id="{EB3DFEA0-492E-4812-4154-6FE841811132}"/>
                  </a:ext>
                </a:extLst>
              </p:cNvPr>
              <p:cNvSpPr/>
              <p:nvPr/>
            </p:nvSpPr>
            <p:spPr>
              <a:xfrm>
                <a:off x="3805997" y="640968"/>
                <a:ext cx="2055422" cy="643433"/>
              </a:xfrm>
              <a:custGeom>
                <a:avLst/>
                <a:gdLst/>
                <a:ahLst/>
                <a:cxnLst/>
                <a:rect l="l" t="t" r="r" b="b"/>
                <a:pathLst>
                  <a:path w="14423" h="4515" extrusionOk="0">
                    <a:moveTo>
                      <a:pt x="1550" y="1"/>
                    </a:moveTo>
                    <a:cubicBezTo>
                      <a:pt x="697" y="1"/>
                      <a:pt x="0" y="697"/>
                      <a:pt x="0" y="1551"/>
                    </a:cubicBezTo>
                    <a:lnTo>
                      <a:pt x="0" y="2965"/>
                    </a:lnTo>
                    <a:cubicBezTo>
                      <a:pt x="0" y="3839"/>
                      <a:pt x="697" y="4515"/>
                      <a:pt x="1550" y="4515"/>
                    </a:cubicBezTo>
                    <a:lnTo>
                      <a:pt x="12873" y="4515"/>
                    </a:lnTo>
                    <a:cubicBezTo>
                      <a:pt x="13747" y="4515"/>
                      <a:pt x="14423" y="3839"/>
                      <a:pt x="14423" y="2965"/>
                    </a:cubicBezTo>
                    <a:lnTo>
                      <a:pt x="14423" y="1551"/>
                    </a:lnTo>
                    <a:cubicBezTo>
                      <a:pt x="14423" y="697"/>
                      <a:pt x="13747" y="1"/>
                      <a:pt x="128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1917;p46">
                <a:extLst>
                  <a:ext uri="{FF2B5EF4-FFF2-40B4-BE49-F238E27FC236}">
                    <a16:creationId xmlns:a16="http://schemas.microsoft.com/office/drawing/2014/main" id="{7326099F-33F8-9084-0619-EB3C3BFC4FFB}"/>
                  </a:ext>
                </a:extLst>
              </p:cNvPr>
              <p:cNvSpPr/>
              <p:nvPr/>
            </p:nvSpPr>
            <p:spPr>
              <a:xfrm>
                <a:off x="3799298" y="631277"/>
                <a:ext cx="2071098" cy="662814"/>
              </a:xfrm>
              <a:custGeom>
                <a:avLst/>
                <a:gdLst/>
                <a:ahLst/>
                <a:cxnLst/>
                <a:rect l="l" t="t" r="r" b="b"/>
                <a:pathLst>
                  <a:path w="14533" h="4651" extrusionOk="0">
                    <a:moveTo>
                      <a:pt x="12920" y="111"/>
                    </a:moveTo>
                    <a:cubicBezTo>
                      <a:pt x="13747" y="111"/>
                      <a:pt x="14428" y="786"/>
                      <a:pt x="14428" y="1619"/>
                    </a:cubicBezTo>
                    <a:lnTo>
                      <a:pt x="14428" y="3033"/>
                    </a:lnTo>
                    <a:cubicBezTo>
                      <a:pt x="14428" y="3865"/>
                      <a:pt x="13747" y="4541"/>
                      <a:pt x="12920" y="4541"/>
                    </a:cubicBezTo>
                    <a:lnTo>
                      <a:pt x="1597" y="4541"/>
                    </a:lnTo>
                    <a:cubicBezTo>
                      <a:pt x="765" y="4541"/>
                      <a:pt x="110" y="3865"/>
                      <a:pt x="110" y="3033"/>
                    </a:cubicBezTo>
                    <a:lnTo>
                      <a:pt x="110" y="1619"/>
                    </a:lnTo>
                    <a:cubicBezTo>
                      <a:pt x="110" y="786"/>
                      <a:pt x="765" y="111"/>
                      <a:pt x="1597" y="111"/>
                    </a:cubicBezTo>
                    <a:close/>
                    <a:moveTo>
                      <a:pt x="1597" y="1"/>
                    </a:moveTo>
                    <a:cubicBezTo>
                      <a:pt x="723" y="1"/>
                      <a:pt x="0" y="723"/>
                      <a:pt x="0" y="1619"/>
                    </a:cubicBezTo>
                    <a:lnTo>
                      <a:pt x="0" y="3033"/>
                    </a:lnTo>
                    <a:cubicBezTo>
                      <a:pt x="0" y="3928"/>
                      <a:pt x="723" y="4651"/>
                      <a:pt x="1597" y="4651"/>
                    </a:cubicBezTo>
                    <a:lnTo>
                      <a:pt x="12920" y="4651"/>
                    </a:lnTo>
                    <a:cubicBezTo>
                      <a:pt x="13815" y="4651"/>
                      <a:pt x="14532" y="3928"/>
                      <a:pt x="14532" y="3033"/>
                    </a:cubicBezTo>
                    <a:lnTo>
                      <a:pt x="14532" y="1619"/>
                    </a:lnTo>
                    <a:cubicBezTo>
                      <a:pt x="14532" y="723"/>
                      <a:pt x="13815" y="1"/>
                      <a:pt x="1292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1918;p46">
                <a:extLst>
                  <a:ext uri="{FF2B5EF4-FFF2-40B4-BE49-F238E27FC236}">
                    <a16:creationId xmlns:a16="http://schemas.microsoft.com/office/drawing/2014/main" id="{C2465863-D6E4-F2B7-3E30-2C0CB7C26628}"/>
                  </a:ext>
                </a:extLst>
              </p:cNvPr>
              <p:cNvSpPr/>
              <p:nvPr/>
            </p:nvSpPr>
            <p:spPr>
              <a:xfrm>
                <a:off x="3873833" y="820820"/>
                <a:ext cx="1515166" cy="280032"/>
              </a:xfrm>
              <a:custGeom>
                <a:avLst/>
                <a:gdLst/>
                <a:ahLst/>
                <a:cxnLst/>
                <a:rect l="l" t="t" r="r" b="b"/>
                <a:pathLst>
                  <a:path w="10632" h="1965" extrusionOk="0">
                    <a:moveTo>
                      <a:pt x="875" y="1"/>
                    </a:moveTo>
                    <a:cubicBezTo>
                      <a:pt x="394" y="1"/>
                      <a:pt x="1" y="441"/>
                      <a:pt x="1" y="943"/>
                    </a:cubicBezTo>
                    <a:lnTo>
                      <a:pt x="1" y="1027"/>
                    </a:lnTo>
                    <a:cubicBezTo>
                      <a:pt x="1" y="1551"/>
                      <a:pt x="394" y="1965"/>
                      <a:pt x="875" y="1965"/>
                    </a:cubicBezTo>
                    <a:lnTo>
                      <a:pt x="9757" y="1965"/>
                    </a:lnTo>
                    <a:cubicBezTo>
                      <a:pt x="10260" y="1965"/>
                      <a:pt x="10632" y="1551"/>
                      <a:pt x="10632" y="1027"/>
                    </a:cubicBezTo>
                    <a:lnTo>
                      <a:pt x="10632" y="943"/>
                    </a:lnTo>
                    <a:cubicBezTo>
                      <a:pt x="10632" y="441"/>
                      <a:pt x="10260" y="1"/>
                      <a:pt x="9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1919;p46">
                <a:extLst>
                  <a:ext uri="{FF2B5EF4-FFF2-40B4-BE49-F238E27FC236}">
                    <a16:creationId xmlns:a16="http://schemas.microsoft.com/office/drawing/2014/main" id="{0DC85FBD-2748-7C05-6F06-696D9AED32F1}"/>
                  </a:ext>
                </a:extLst>
              </p:cNvPr>
              <p:cNvSpPr/>
              <p:nvPr/>
            </p:nvSpPr>
            <p:spPr>
              <a:xfrm>
                <a:off x="3867847" y="814834"/>
                <a:ext cx="1530130" cy="295708"/>
              </a:xfrm>
              <a:custGeom>
                <a:avLst/>
                <a:gdLst/>
                <a:ahLst/>
                <a:cxnLst/>
                <a:rect l="l" t="t" r="r" b="b"/>
                <a:pathLst>
                  <a:path w="10737" h="2075" extrusionOk="0">
                    <a:moveTo>
                      <a:pt x="9799" y="111"/>
                    </a:moveTo>
                    <a:cubicBezTo>
                      <a:pt x="10255" y="111"/>
                      <a:pt x="10627" y="504"/>
                      <a:pt x="10627" y="985"/>
                    </a:cubicBezTo>
                    <a:lnTo>
                      <a:pt x="10627" y="1069"/>
                    </a:lnTo>
                    <a:cubicBezTo>
                      <a:pt x="10627" y="1572"/>
                      <a:pt x="10255" y="1965"/>
                      <a:pt x="9799" y="1965"/>
                    </a:cubicBezTo>
                    <a:lnTo>
                      <a:pt x="917" y="1965"/>
                    </a:lnTo>
                    <a:cubicBezTo>
                      <a:pt x="483" y="1965"/>
                      <a:pt x="111" y="1572"/>
                      <a:pt x="111" y="1069"/>
                    </a:cubicBezTo>
                    <a:lnTo>
                      <a:pt x="111" y="985"/>
                    </a:lnTo>
                    <a:cubicBezTo>
                      <a:pt x="111" y="504"/>
                      <a:pt x="483" y="111"/>
                      <a:pt x="917" y="111"/>
                    </a:cubicBezTo>
                    <a:close/>
                    <a:moveTo>
                      <a:pt x="917" y="1"/>
                    </a:moveTo>
                    <a:cubicBezTo>
                      <a:pt x="415" y="1"/>
                      <a:pt x="1" y="436"/>
                      <a:pt x="1" y="985"/>
                    </a:cubicBezTo>
                    <a:lnTo>
                      <a:pt x="1" y="1069"/>
                    </a:lnTo>
                    <a:cubicBezTo>
                      <a:pt x="1" y="1640"/>
                      <a:pt x="415" y="2075"/>
                      <a:pt x="917" y="2075"/>
                    </a:cubicBezTo>
                    <a:lnTo>
                      <a:pt x="9799" y="2075"/>
                    </a:lnTo>
                    <a:cubicBezTo>
                      <a:pt x="10323" y="2075"/>
                      <a:pt x="10737" y="1640"/>
                      <a:pt x="10737" y="1069"/>
                    </a:cubicBezTo>
                    <a:lnTo>
                      <a:pt x="10737" y="985"/>
                    </a:lnTo>
                    <a:cubicBezTo>
                      <a:pt x="10737" y="436"/>
                      <a:pt x="10323" y="1"/>
                      <a:pt x="979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1920;p46">
                <a:extLst>
                  <a:ext uri="{FF2B5EF4-FFF2-40B4-BE49-F238E27FC236}">
                    <a16:creationId xmlns:a16="http://schemas.microsoft.com/office/drawing/2014/main" id="{ECD9AFB2-FD8B-1304-3B0D-02424EA2A698}"/>
                  </a:ext>
                </a:extLst>
              </p:cNvPr>
              <p:cNvSpPr/>
              <p:nvPr/>
            </p:nvSpPr>
            <p:spPr>
              <a:xfrm>
                <a:off x="4060525" y="1542508"/>
                <a:ext cx="1697864" cy="700294"/>
              </a:xfrm>
              <a:custGeom>
                <a:avLst/>
                <a:gdLst/>
                <a:ahLst/>
                <a:cxnLst/>
                <a:rect l="l" t="t" r="r" b="b"/>
                <a:pathLst>
                  <a:path w="11914" h="4914" extrusionOk="0">
                    <a:moveTo>
                      <a:pt x="288" y="1"/>
                    </a:moveTo>
                    <a:cubicBezTo>
                      <a:pt x="131" y="1"/>
                      <a:pt x="0" y="132"/>
                      <a:pt x="0" y="284"/>
                    </a:cubicBezTo>
                    <a:lnTo>
                      <a:pt x="0" y="4651"/>
                    </a:lnTo>
                    <a:cubicBezTo>
                      <a:pt x="0" y="4803"/>
                      <a:pt x="131" y="4913"/>
                      <a:pt x="288" y="4913"/>
                    </a:cubicBezTo>
                    <a:lnTo>
                      <a:pt x="11631" y="4913"/>
                    </a:lnTo>
                    <a:cubicBezTo>
                      <a:pt x="11783" y="4913"/>
                      <a:pt x="11914" y="4803"/>
                      <a:pt x="11914" y="4651"/>
                    </a:cubicBezTo>
                    <a:lnTo>
                      <a:pt x="11914" y="284"/>
                    </a:lnTo>
                    <a:cubicBezTo>
                      <a:pt x="11914" y="132"/>
                      <a:pt x="11783" y="1"/>
                      <a:pt x="11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1921;p46">
                <a:extLst>
                  <a:ext uri="{FF2B5EF4-FFF2-40B4-BE49-F238E27FC236}">
                    <a16:creationId xmlns:a16="http://schemas.microsoft.com/office/drawing/2014/main" id="{6B1A0FD8-E214-8262-5C20-B28D3D850862}"/>
                  </a:ext>
                </a:extLst>
              </p:cNvPr>
              <p:cNvSpPr/>
              <p:nvPr/>
            </p:nvSpPr>
            <p:spPr>
              <a:xfrm>
                <a:off x="4051547" y="1533530"/>
                <a:ext cx="1716675" cy="718108"/>
              </a:xfrm>
              <a:custGeom>
                <a:avLst/>
                <a:gdLst/>
                <a:ahLst/>
                <a:cxnLst/>
                <a:rect l="l" t="t" r="r" b="b"/>
                <a:pathLst>
                  <a:path w="12046" h="5039" extrusionOk="0">
                    <a:moveTo>
                      <a:pt x="11694" y="132"/>
                    </a:moveTo>
                    <a:cubicBezTo>
                      <a:pt x="11825" y="132"/>
                      <a:pt x="11935" y="216"/>
                      <a:pt x="11935" y="347"/>
                    </a:cubicBezTo>
                    <a:lnTo>
                      <a:pt x="11935" y="4714"/>
                    </a:lnTo>
                    <a:cubicBezTo>
                      <a:pt x="11935" y="4819"/>
                      <a:pt x="11825" y="4929"/>
                      <a:pt x="11694" y="4929"/>
                    </a:cubicBezTo>
                    <a:lnTo>
                      <a:pt x="351" y="4929"/>
                    </a:lnTo>
                    <a:cubicBezTo>
                      <a:pt x="220" y="4929"/>
                      <a:pt x="131" y="4819"/>
                      <a:pt x="131" y="4714"/>
                    </a:cubicBezTo>
                    <a:lnTo>
                      <a:pt x="131" y="347"/>
                    </a:lnTo>
                    <a:cubicBezTo>
                      <a:pt x="131" y="216"/>
                      <a:pt x="220" y="132"/>
                      <a:pt x="351" y="132"/>
                    </a:cubicBezTo>
                    <a:close/>
                    <a:moveTo>
                      <a:pt x="351" y="1"/>
                    </a:moveTo>
                    <a:cubicBezTo>
                      <a:pt x="152" y="1"/>
                      <a:pt x="0" y="153"/>
                      <a:pt x="0" y="347"/>
                    </a:cubicBezTo>
                    <a:lnTo>
                      <a:pt x="0" y="4714"/>
                    </a:lnTo>
                    <a:cubicBezTo>
                      <a:pt x="0" y="4887"/>
                      <a:pt x="152" y="5039"/>
                      <a:pt x="351" y="5039"/>
                    </a:cubicBezTo>
                    <a:lnTo>
                      <a:pt x="11694" y="5039"/>
                    </a:lnTo>
                    <a:cubicBezTo>
                      <a:pt x="11893" y="5039"/>
                      <a:pt x="12045" y="4887"/>
                      <a:pt x="12045" y="4714"/>
                    </a:cubicBezTo>
                    <a:lnTo>
                      <a:pt x="12045" y="347"/>
                    </a:lnTo>
                    <a:cubicBezTo>
                      <a:pt x="12045" y="153"/>
                      <a:pt x="11893" y="1"/>
                      <a:pt x="116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1922;p46">
                <a:extLst>
                  <a:ext uri="{FF2B5EF4-FFF2-40B4-BE49-F238E27FC236}">
                    <a16:creationId xmlns:a16="http://schemas.microsoft.com/office/drawing/2014/main" id="{5EC3875D-A9EC-D1B0-ECD6-2112E6EDC8AD}"/>
                  </a:ext>
                </a:extLst>
              </p:cNvPr>
              <p:cNvSpPr/>
              <p:nvPr/>
            </p:nvSpPr>
            <p:spPr>
              <a:xfrm>
                <a:off x="4060525" y="2335880"/>
                <a:ext cx="1697864" cy="699439"/>
              </a:xfrm>
              <a:custGeom>
                <a:avLst/>
                <a:gdLst/>
                <a:ahLst/>
                <a:cxnLst/>
                <a:rect l="l" t="t" r="r" b="b"/>
                <a:pathLst>
                  <a:path w="11914" h="4908" extrusionOk="0">
                    <a:moveTo>
                      <a:pt x="288" y="1"/>
                    </a:moveTo>
                    <a:cubicBezTo>
                      <a:pt x="131" y="1"/>
                      <a:pt x="0" y="132"/>
                      <a:pt x="0" y="283"/>
                    </a:cubicBezTo>
                    <a:lnTo>
                      <a:pt x="0" y="4646"/>
                    </a:lnTo>
                    <a:cubicBezTo>
                      <a:pt x="0" y="4798"/>
                      <a:pt x="131" y="4908"/>
                      <a:pt x="288" y="4908"/>
                    </a:cubicBezTo>
                    <a:lnTo>
                      <a:pt x="11631" y="4908"/>
                    </a:lnTo>
                    <a:cubicBezTo>
                      <a:pt x="11783" y="4908"/>
                      <a:pt x="11914" y="4798"/>
                      <a:pt x="11914" y="4646"/>
                    </a:cubicBezTo>
                    <a:lnTo>
                      <a:pt x="11914" y="283"/>
                    </a:lnTo>
                    <a:cubicBezTo>
                      <a:pt x="11914" y="132"/>
                      <a:pt x="11783" y="1"/>
                      <a:pt x="11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1923;p46">
                <a:extLst>
                  <a:ext uri="{FF2B5EF4-FFF2-40B4-BE49-F238E27FC236}">
                    <a16:creationId xmlns:a16="http://schemas.microsoft.com/office/drawing/2014/main" id="{73A0BB1D-89F4-F01B-A98B-712489CA9A67}"/>
                  </a:ext>
                </a:extLst>
              </p:cNvPr>
              <p:cNvSpPr/>
              <p:nvPr/>
            </p:nvSpPr>
            <p:spPr>
              <a:xfrm>
                <a:off x="4051547" y="2329182"/>
                <a:ext cx="1716675" cy="715828"/>
              </a:xfrm>
              <a:custGeom>
                <a:avLst/>
                <a:gdLst/>
                <a:ahLst/>
                <a:cxnLst/>
                <a:rect l="l" t="t" r="r" b="b"/>
                <a:pathLst>
                  <a:path w="12046" h="5023" extrusionOk="0">
                    <a:moveTo>
                      <a:pt x="11694" y="111"/>
                    </a:moveTo>
                    <a:cubicBezTo>
                      <a:pt x="11825" y="111"/>
                      <a:pt x="11935" y="200"/>
                      <a:pt x="11935" y="330"/>
                    </a:cubicBezTo>
                    <a:lnTo>
                      <a:pt x="11935" y="4693"/>
                    </a:lnTo>
                    <a:cubicBezTo>
                      <a:pt x="11935" y="4803"/>
                      <a:pt x="11825" y="4913"/>
                      <a:pt x="11694" y="4913"/>
                    </a:cubicBezTo>
                    <a:lnTo>
                      <a:pt x="351" y="4913"/>
                    </a:lnTo>
                    <a:cubicBezTo>
                      <a:pt x="220" y="4913"/>
                      <a:pt x="131" y="4803"/>
                      <a:pt x="131" y="4693"/>
                    </a:cubicBezTo>
                    <a:lnTo>
                      <a:pt x="131" y="330"/>
                    </a:lnTo>
                    <a:cubicBezTo>
                      <a:pt x="131" y="200"/>
                      <a:pt x="220" y="111"/>
                      <a:pt x="351" y="111"/>
                    </a:cubicBezTo>
                    <a:close/>
                    <a:moveTo>
                      <a:pt x="351" y="1"/>
                    </a:moveTo>
                    <a:cubicBezTo>
                      <a:pt x="152" y="1"/>
                      <a:pt x="0" y="131"/>
                      <a:pt x="0" y="330"/>
                    </a:cubicBezTo>
                    <a:lnTo>
                      <a:pt x="0" y="4693"/>
                    </a:lnTo>
                    <a:cubicBezTo>
                      <a:pt x="0" y="4866"/>
                      <a:pt x="152" y="5023"/>
                      <a:pt x="351" y="5023"/>
                    </a:cubicBezTo>
                    <a:lnTo>
                      <a:pt x="11694" y="5023"/>
                    </a:lnTo>
                    <a:cubicBezTo>
                      <a:pt x="11893" y="5023"/>
                      <a:pt x="12045" y="4866"/>
                      <a:pt x="12045" y="4693"/>
                    </a:cubicBezTo>
                    <a:lnTo>
                      <a:pt x="12045" y="330"/>
                    </a:lnTo>
                    <a:cubicBezTo>
                      <a:pt x="12045" y="131"/>
                      <a:pt x="11893" y="1"/>
                      <a:pt x="116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1924;p46">
                <a:extLst>
                  <a:ext uri="{FF2B5EF4-FFF2-40B4-BE49-F238E27FC236}">
                    <a16:creationId xmlns:a16="http://schemas.microsoft.com/office/drawing/2014/main" id="{1DBE6BED-ECE2-8576-2CA4-75702F82779C}"/>
                  </a:ext>
                </a:extLst>
              </p:cNvPr>
              <p:cNvSpPr/>
              <p:nvPr/>
            </p:nvSpPr>
            <p:spPr>
              <a:xfrm>
                <a:off x="4129070" y="1654524"/>
                <a:ext cx="1560770" cy="109020"/>
              </a:xfrm>
              <a:custGeom>
                <a:avLst/>
                <a:gdLst/>
                <a:ahLst/>
                <a:cxnLst/>
                <a:rect l="l" t="t" r="r" b="b"/>
                <a:pathLst>
                  <a:path w="10952" h="765" extrusionOk="0">
                    <a:moveTo>
                      <a:pt x="284" y="0"/>
                    </a:moveTo>
                    <a:cubicBezTo>
                      <a:pt x="132" y="0"/>
                      <a:pt x="1" y="131"/>
                      <a:pt x="1" y="283"/>
                    </a:cubicBezTo>
                    <a:lnTo>
                      <a:pt x="1" y="482"/>
                    </a:lnTo>
                    <a:cubicBezTo>
                      <a:pt x="1" y="634"/>
                      <a:pt x="132" y="765"/>
                      <a:pt x="284" y="765"/>
                    </a:cubicBezTo>
                    <a:lnTo>
                      <a:pt x="10669" y="765"/>
                    </a:lnTo>
                    <a:cubicBezTo>
                      <a:pt x="10820" y="765"/>
                      <a:pt x="10951" y="634"/>
                      <a:pt x="10951" y="482"/>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1925;p46">
                <a:extLst>
                  <a:ext uri="{FF2B5EF4-FFF2-40B4-BE49-F238E27FC236}">
                    <a16:creationId xmlns:a16="http://schemas.microsoft.com/office/drawing/2014/main" id="{153E807C-4216-77CC-6F5C-1FD59CDC117C}"/>
                  </a:ext>
                </a:extLst>
              </p:cNvPr>
              <p:cNvSpPr/>
              <p:nvPr/>
            </p:nvSpPr>
            <p:spPr>
              <a:xfrm>
                <a:off x="4113706" y="1648538"/>
                <a:ext cx="1577158" cy="120991"/>
              </a:xfrm>
              <a:custGeom>
                <a:avLst/>
                <a:gdLst/>
                <a:ahLst/>
                <a:cxnLst/>
                <a:rect l="l" t="t" r="r" b="b"/>
                <a:pathLst>
                  <a:path w="11067" h="849" extrusionOk="0">
                    <a:moveTo>
                      <a:pt x="10737" y="110"/>
                    </a:moveTo>
                    <a:cubicBezTo>
                      <a:pt x="10867" y="110"/>
                      <a:pt x="10956" y="194"/>
                      <a:pt x="10956" y="325"/>
                    </a:cubicBezTo>
                    <a:lnTo>
                      <a:pt x="10956" y="524"/>
                    </a:lnTo>
                    <a:cubicBezTo>
                      <a:pt x="10956" y="655"/>
                      <a:pt x="10867" y="739"/>
                      <a:pt x="10737" y="739"/>
                    </a:cubicBezTo>
                    <a:lnTo>
                      <a:pt x="352" y="739"/>
                    </a:lnTo>
                    <a:cubicBezTo>
                      <a:pt x="221" y="739"/>
                      <a:pt x="132" y="655"/>
                      <a:pt x="132" y="524"/>
                    </a:cubicBezTo>
                    <a:lnTo>
                      <a:pt x="132" y="325"/>
                    </a:lnTo>
                    <a:cubicBezTo>
                      <a:pt x="132" y="194"/>
                      <a:pt x="221" y="110"/>
                      <a:pt x="352" y="110"/>
                    </a:cubicBezTo>
                    <a:close/>
                    <a:moveTo>
                      <a:pt x="352" y="0"/>
                    </a:moveTo>
                    <a:cubicBezTo>
                      <a:pt x="153" y="0"/>
                      <a:pt x="1" y="131"/>
                      <a:pt x="1" y="325"/>
                    </a:cubicBezTo>
                    <a:lnTo>
                      <a:pt x="1" y="524"/>
                    </a:lnTo>
                    <a:cubicBezTo>
                      <a:pt x="1" y="697"/>
                      <a:pt x="153" y="849"/>
                      <a:pt x="352" y="849"/>
                    </a:cubicBezTo>
                    <a:lnTo>
                      <a:pt x="10737" y="849"/>
                    </a:lnTo>
                    <a:cubicBezTo>
                      <a:pt x="10909" y="849"/>
                      <a:pt x="11066" y="697"/>
                      <a:pt x="11066" y="524"/>
                    </a:cubicBezTo>
                    <a:lnTo>
                      <a:pt x="11066" y="325"/>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1926;p46">
                <a:extLst>
                  <a:ext uri="{FF2B5EF4-FFF2-40B4-BE49-F238E27FC236}">
                    <a16:creationId xmlns:a16="http://schemas.microsoft.com/office/drawing/2014/main" id="{5F5CEB9C-B320-9C2E-D666-E1B9234A3C66}"/>
                  </a:ext>
                </a:extLst>
              </p:cNvPr>
              <p:cNvSpPr/>
              <p:nvPr/>
            </p:nvSpPr>
            <p:spPr>
              <a:xfrm>
                <a:off x="4129070" y="2447896"/>
                <a:ext cx="1560770" cy="108308"/>
              </a:xfrm>
              <a:custGeom>
                <a:avLst/>
                <a:gdLst/>
                <a:ahLst/>
                <a:cxnLst/>
                <a:rect l="l" t="t" r="r" b="b"/>
                <a:pathLst>
                  <a:path w="10952" h="760" extrusionOk="0">
                    <a:moveTo>
                      <a:pt x="284" y="0"/>
                    </a:moveTo>
                    <a:cubicBezTo>
                      <a:pt x="132" y="0"/>
                      <a:pt x="1" y="131"/>
                      <a:pt x="1" y="283"/>
                    </a:cubicBezTo>
                    <a:lnTo>
                      <a:pt x="1" y="477"/>
                    </a:lnTo>
                    <a:cubicBezTo>
                      <a:pt x="1" y="629"/>
                      <a:pt x="132" y="760"/>
                      <a:pt x="284" y="760"/>
                    </a:cubicBezTo>
                    <a:lnTo>
                      <a:pt x="10669" y="760"/>
                    </a:lnTo>
                    <a:cubicBezTo>
                      <a:pt x="10820" y="760"/>
                      <a:pt x="10951" y="629"/>
                      <a:pt x="10951" y="477"/>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1927;p46">
                <a:extLst>
                  <a:ext uri="{FF2B5EF4-FFF2-40B4-BE49-F238E27FC236}">
                    <a16:creationId xmlns:a16="http://schemas.microsoft.com/office/drawing/2014/main" id="{33B13CFE-3534-BF9B-303A-3C95D408FE33}"/>
                  </a:ext>
                </a:extLst>
              </p:cNvPr>
              <p:cNvSpPr/>
              <p:nvPr/>
            </p:nvSpPr>
            <p:spPr>
              <a:xfrm>
                <a:off x="4113706" y="2441198"/>
                <a:ext cx="1577158" cy="121704"/>
              </a:xfrm>
              <a:custGeom>
                <a:avLst/>
                <a:gdLst/>
                <a:ahLst/>
                <a:cxnLst/>
                <a:rect l="l" t="t" r="r" b="b"/>
                <a:pathLst>
                  <a:path w="11067" h="854" extrusionOk="0">
                    <a:moveTo>
                      <a:pt x="10737" y="110"/>
                    </a:moveTo>
                    <a:cubicBezTo>
                      <a:pt x="10867" y="110"/>
                      <a:pt x="10956" y="199"/>
                      <a:pt x="10956" y="330"/>
                    </a:cubicBezTo>
                    <a:lnTo>
                      <a:pt x="10956" y="524"/>
                    </a:lnTo>
                    <a:cubicBezTo>
                      <a:pt x="10956" y="655"/>
                      <a:pt x="10867" y="744"/>
                      <a:pt x="10737" y="744"/>
                    </a:cubicBezTo>
                    <a:lnTo>
                      <a:pt x="352" y="744"/>
                    </a:lnTo>
                    <a:cubicBezTo>
                      <a:pt x="221" y="744"/>
                      <a:pt x="132" y="655"/>
                      <a:pt x="132" y="524"/>
                    </a:cubicBezTo>
                    <a:lnTo>
                      <a:pt x="132" y="330"/>
                    </a:lnTo>
                    <a:cubicBezTo>
                      <a:pt x="132" y="199"/>
                      <a:pt x="221" y="110"/>
                      <a:pt x="352" y="110"/>
                    </a:cubicBezTo>
                    <a:close/>
                    <a:moveTo>
                      <a:pt x="352" y="0"/>
                    </a:moveTo>
                    <a:cubicBezTo>
                      <a:pt x="153" y="0"/>
                      <a:pt x="1" y="131"/>
                      <a:pt x="1" y="330"/>
                    </a:cubicBezTo>
                    <a:lnTo>
                      <a:pt x="1" y="524"/>
                    </a:lnTo>
                    <a:cubicBezTo>
                      <a:pt x="1" y="723"/>
                      <a:pt x="153" y="854"/>
                      <a:pt x="352" y="854"/>
                    </a:cubicBezTo>
                    <a:lnTo>
                      <a:pt x="10737" y="854"/>
                    </a:lnTo>
                    <a:cubicBezTo>
                      <a:pt x="10909" y="854"/>
                      <a:pt x="11066" y="723"/>
                      <a:pt x="11066" y="524"/>
                    </a:cubicBezTo>
                    <a:lnTo>
                      <a:pt x="11066" y="330"/>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1928;p46">
                <a:extLst>
                  <a:ext uri="{FF2B5EF4-FFF2-40B4-BE49-F238E27FC236}">
                    <a16:creationId xmlns:a16="http://schemas.microsoft.com/office/drawing/2014/main" id="{BE04EAE6-7B61-225C-9179-5987C966F7ED}"/>
                  </a:ext>
                </a:extLst>
              </p:cNvPr>
              <p:cNvSpPr/>
              <p:nvPr/>
            </p:nvSpPr>
            <p:spPr>
              <a:xfrm>
                <a:off x="4120095" y="1819412"/>
                <a:ext cx="1560770" cy="106170"/>
              </a:xfrm>
              <a:custGeom>
                <a:avLst/>
                <a:gdLst/>
                <a:ahLst/>
                <a:cxnLst/>
                <a:rect l="l" t="t" r="r" b="b"/>
                <a:pathLst>
                  <a:path w="10952" h="745" extrusionOk="0">
                    <a:moveTo>
                      <a:pt x="284" y="1"/>
                    </a:moveTo>
                    <a:cubicBezTo>
                      <a:pt x="132" y="1"/>
                      <a:pt x="1" y="111"/>
                      <a:pt x="1" y="263"/>
                    </a:cubicBezTo>
                    <a:lnTo>
                      <a:pt x="1" y="456"/>
                    </a:lnTo>
                    <a:cubicBezTo>
                      <a:pt x="1" y="613"/>
                      <a:pt x="132" y="744"/>
                      <a:pt x="284" y="744"/>
                    </a:cubicBezTo>
                    <a:lnTo>
                      <a:pt x="10669" y="744"/>
                    </a:lnTo>
                    <a:cubicBezTo>
                      <a:pt x="10820" y="744"/>
                      <a:pt x="10951" y="613"/>
                      <a:pt x="10951" y="456"/>
                    </a:cubicBezTo>
                    <a:lnTo>
                      <a:pt x="10951" y="263"/>
                    </a:lnTo>
                    <a:cubicBezTo>
                      <a:pt x="10951" y="111"/>
                      <a:pt x="10820" y="1"/>
                      <a:pt x="10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1929;p46">
                <a:extLst>
                  <a:ext uri="{FF2B5EF4-FFF2-40B4-BE49-F238E27FC236}">
                    <a16:creationId xmlns:a16="http://schemas.microsoft.com/office/drawing/2014/main" id="{1A4CD07D-6FAE-0F45-7211-13C00BE94DF7}"/>
                  </a:ext>
                </a:extLst>
              </p:cNvPr>
              <p:cNvSpPr/>
              <p:nvPr/>
            </p:nvSpPr>
            <p:spPr>
              <a:xfrm>
                <a:off x="4113706" y="1809721"/>
                <a:ext cx="1577158" cy="124839"/>
              </a:xfrm>
              <a:custGeom>
                <a:avLst/>
                <a:gdLst/>
                <a:ahLst/>
                <a:cxnLst/>
                <a:rect l="l" t="t" r="r" b="b"/>
                <a:pathLst>
                  <a:path w="11067" h="876" extrusionOk="0">
                    <a:moveTo>
                      <a:pt x="10737" y="111"/>
                    </a:moveTo>
                    <a:cubicBezTo>
                      <a:pt x="10867" y="111"/>
                      <a:pt x="10956" y="221"/>
                      <a:pt x="10956" y="331"/>
                    </a:cubicBezTo>
                    <a:lnTo>
                      <a:pt x="10956" y="524"/>
                    </a:lnTo>
                    <a:cubicBezTo>
                      <a:pt x="10956" y="655"/>
                      <a:pt x="10867" y="744"/>
                      <a:pt x="10737" y="744"/>
                    </a:cubicBezTo>
                    <a:lnTo>
                      <a:pt x="352" y="744"/>
                    </a:lnTo>
                    <a:cubicBezTo>
                      <a:pt x="221" y="744"/>
                      <a:pt x="132" y="655"/>
                      <a:pt x="132" y="524"/>
                    </a:cubicBezTo>
                    <a:lnTo>
                      <a:pt x="132" y="331"/>
                    </a:lnTo>
                    <a:cubicBezTo>
                      <a:pt x="132" y="221"/>
                      <a:pt x="221" y="111"/>
                      <a:pt x="352" y="111"/>
                    </a:cubicBezTo>
                    <a:close/>
                    <a:moveTo>
                      <a:pt x="352" y="1"/>
                    </a:moveTo>
                    <a:cubicBezTo>
                      <a:pt x="153" y="1"/>
                      <a:pt x="1" y="158"/>
                      <a:pt x="1" y="331"/>
                    </a:cubicBezTo>
                    <a:lnTo>
                      <a:pt x="1" y="524"/>
                    </a:lnTo>
                    <a:cubicBezTo>
                      <a:pt x="1" y="723"/>
                      <a:pt x="153" y="875"/>
                      <a:pt x="352" y="875"/>
                    </a:cubicBezTo>
                    <a:lnTo>
                      <a:pt x="10737" y="875"/>
                    </a:lnTo>
                    <a:cubicBezTo>
                      <a:pt x="10909" y="875"/>
                      <a:pt x="11066" y="723"/>
                      <a:pt x="11066" y="524"/>
                    </a:cubicBezTo>
                    <a:lnTo>
                      <a:pt x="11066" y="331"/>
                    </a:lnTo>
                    <a:cubicBezTo>
                      <a:pt x="11066" y="158"/>
                      <a:pt x="10909" y="1"/>
                      <a:pt x="107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1930;p46">
                <a:extLst>
                  <a:ext uri="{FF2B5EF4-FFF2-40B4-BE49-F238E27FC236}">
                    <a16:creationId xmlns:a16="http://schemas.microsoft.com/office/drawing/2014/main" id="{B84AE639-0DA2-BDE8-259A-DA00E3419B64}"/>
                  </a:ext>
                </a:extLst>
              </p:cNvPr>
              <p:cNvSpPr/>
              <p:nvPr/>
            </p:nvSpPr>
            <p:spPr>
              <a:xfrm>
                <a:off x="4120095" y="2612072"/>
                <a:ext cx="1560770" cy="106027"/>
              </a:xfrm>
              <a:custGeom>
                <a:avLst/>
                <a:gdLst/>
                <a:ahLst/>
                <a:cxnLst/>
                <a:rect l="l" t="t" r="r" b="b"/>
                <a:pathLst>
                  <a:path w="10952" h="744" extrusionOk="0">
                    <a:moveTo>
                      <a:pt x="284" y="0"/>
                    </a:moveTo>
                    <a:cubicBezTo>
                      <a:pt x="132" y="0"/>
                      <a:pt x="1" y="110"/>
                      <a:pt x="1" y="262"/>
                    </a:cubicBezTo>
                    <a:lnTo>
                      <a:pt x="1" y="482"/>
                    </a:lnTo>
                    <a:cubicBezTo>
                      <a:pt x="1" y="634"/>
                      <a:pt x="132" y="744"/>
                      <a:pt x="284" y="744"/>
                    </a:cubicBezTo>
                    <a:lnTo>
                      <a:pt x="10669" y="744"/>
                    </a:lnTo>
                    <a:cubicBezTo>
                      <a:pt x="10820" y="744"/>
                      <a:pt x="10951" y="634"/>
                      <a:pt x="10951" y="482"/>
                    </a:cubicBezTo>
                    <a:lnTo>
                      <a:pt x="10951" y="262"/>
                    </a:lnTo>
                    <a:cubicBezTo>
                      <a:pt x="10951" y="110"/>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1931;p46">
                <a:extLst>
                  <a:ext uri="{FF2B5EF4-FFF2-40B4-BE49-F238E27FC236}">
                    <a16:creationId xmlns:a16="http://schemas.microsoft.com/office/drawing/2014/main" id="{50A8533C-CC42-EE62-67B4-BD35D8D2143F}"/>
                  </a:ext>
                </a:extLst>
              </p:cNvPr>
              <p:cNvSpPr/>
              <p:nvPr/>
            </p:nvSpPr>
            <p:spPr>
              <a:xfrm>
                <a:off x="4113706" y="2603093"/>
                <a:ext cx="1577158" cy="124839"/>
              </a:xfrm>
              <a:custGeom>
                <a:avLst/>
                <a:gdLst/>
                <a:ahLst/>
                <a:cxnLst/>
                <a:rect l="l" t="t" r="r" b="b"/>
                <a:pathLst>
                  <a:path w="11067" h="876" extrusionOk="0">
                    <a:moveTo>
                      <a:pt x="10737" y="110"/>
                    </a:moveTo>
                    <a:cubicBezTo>
                      <a:pt x="10867" y="110"/>
                      <a:pt x="10956" y="220"/>
                      <a:pt x="10956" y="325"/>
                    </a:cubicBezTo>
                    <a:lnTo>
                      <a:pt x="10956" y="545"/>
                    </a:lnTo>
                    <a:cubicBezTo>
                      <a:pt x="10956" y="655"/>
                      <a:pt x="10867" y="765"/>
                      <a:pt x="10737" y="765"/>
                    </a:cubicBezTo>
                    <a:lnTo>
                      <a:pt x="352" y="765"/>
                    </a:lnTo>
                    <a:cubicBezTo>
                      <a:pt x="221" y="765"/>
                      <a:pt x="132" y="655"/>
                      <a:pt x="132" y="545"/>
                    </a:cubicBezTo>
                    <a:lnTo>
                      <a:pt x="132" y="325"/>
                    </a:lnTo>
                    <a:cubicBezTo>
                      <a:pt x="132" y="220"/>
                      <a:pt x="221" y="110"/>
                      <a:pt x="352" y="110"/>
                    </a:cubicBezTo>
                    <a:close/>
                    <a:moveTo>
                      <a:pt x="352" y="0"/>
                    </a:moveTo>
                    <a:cubicBezTo>
                      <a:pt x="153" y="0"/>
                      <a:pt x="1" y="152"/>
                      <a:pt x="1" y="325"/>
                    </a:cubicBezTo>
                    <a:lnTo>
                      <a:pt x="1" y="545"/>
                    </a:lnTo>
                    <a:cubicBezTo>
                      <a:pt x="1" y="718"/>
                      <a:pt x="153" y="875"/>
                      <a:pt x="352" y="875"/>
                    </a:cubicBezTo>
                    <a:lnTo>
                      <a:pt x="10737" y="875"/>
                    </a:lnTo>
                    <a:cubicBezTo>
                      <a:pt x="10909" y="875"/>
                      <a:pt x="11066" y="718"/>
                      <a:pt x="11066" y="545"/>
                    </a:cubicBezTo>
                    <a:lnTo>
                      <a:pt x="11066" y="325"/>
                    </a:lnTo>
                    <a:cubicBezTo>
                      <a:pt x="11066" y="152"/>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1932;p46">
                <a:extLst>
                  <a:ext uri="{FF2B5EF4-FFF2-40B4-BE49-F238E27FC236}">
                    <a16:creationId xmlns:a16="http://schemas.microsoft.com/office/drawing/2014/main" id="{F494C34E-3C46-D971-B4A9-8B3819EAF53E}"/>
                  </a:ext>
                </a:extLst>
              </p:cNvPr>
              <p:cNvSpPr/>
              <p:nvPr/>
            </p:nvSpPr>
            <p:spPr>
              <a:xfrm>
                <a:off x="4120095" y="1968766"/>
                <a:ext cx="1560770" cy="109020"/>
              </a:xfrm>
              <a:custGeom>
                <a:avLst/>
                <a:gdLst/>
                <a:ahLst/>
                <a:cxnLst/>
                <a:rect l="l" t="t" r="r" b="b"/>
                <a:pathLst>
                  <a:path w="10952" h="765" extrusionOk="0">
                    <a:moveTo>
                      <a:pt x="284" y="0"/>
                    </a:moveTo>
                    <a:cubicBezTo>
                      <a:pt x="132" y="0"/>
                      <a:pt x="1" y="131"/>
                      <a:pt x="1" y="283"/>
                    </a:cubicBezTo>
                    <a:lnTo>
                      <a:pt x="1" y="482"/>
                    </a:lnTo>
                    <a:cubicBezTo>
                      <a:pt x="1" y="634"/>
                      <a:pt x="132" y="765"/>
                      <a:pt x="284" y="765"/>
                    </a:cubicBezTo>
                    <a:lnTo>
                      <a:pt x="10669" y="765"/>
                    </a:lnTo>
                    <a:cubicBezTo>
                      <a:pt x="10820" y="765"/>
                      <a:pt x="10951" y="634"/>
                      <a:pt x="10951" y="482"/>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1933;p46">
                <a:extLst>
                  <a:ext uri="{FF2B5EF4-FFF2-40B4-BE49-F238E27FC236}">
                    <a16:creationId xmlns:a16="http://schemas.microsoft.com/office/drawing/2014/main" id="{5EF26F57-E21F-920F-3527-12216D0ACEA6}"/>
                  </a:ext>
                </a:extLst>
              </p:cNvPr>
              <p:cNvSpPr/>
              <p:nvPr/>
            </p:nvSpPr>
            <p:spPr>
              <a:xfrm>
                <a:off x="4113706" y="1962780"/>
                <a:ext cx="1577158" cy="120991"/>
              </a:xfrm>
              <a:custGeom>
                <a:avLst/>
                <a:gdLst/>
                <a:ahLst/>
                <a:cxnLst/>
                <a:rect l="l" t="t" r="r" b="b"/>
                <a:pathLst>
                  <a:path w="11067" h="849" extrusionOk="0">
                    <a:moveTo>
                      <a:pt x="10737" y="105"/>
                    </a:moveTo>
                    <a:cubicBezTo>
                      <a:pt x="10867" y="105"/>
                      <a:pt x="10956" y="194"/>
                      <a:pt x="10956" y="325"/>
                    </a:cubicBezTo>
                    <a:lnTo>
                      <a:pt x="10956" y="524"/>
                    </a:lnTo>
                    <a:cubicBezTo>
                      <a:pt x="10956" y="655"/>
                      <a:pt x="10867" y="739"/>
                      <a:pt x="10737" y="739"/>
                    </a:cubicBezTo>
                    <a:lnTo>
                      <a:pt x="352" y="739"/>
                    </a:lnTo>
                    <a:cubicBezTo>
                      <a:pt x="221" y="739"/>
                      <a:pt x="132" y="655"/>
                      <a:pt x="132" y="524"/>
                    </a:cubicBezTo>
                    <a:lnTo>
                      <a:pt x="132" y="325"/>
                    </a:lnTo>
                    <a:cubicBezTo>
                      <a:pt x="132" y="194"/>
                      <a:pt x="221" y="105"/>
                      <a:pt x="352" y="105"/>
                    </a:cubicBezTo>
                    <a:close/>
                    <a:moveTo>
                      <a:pt x="352" y="0"/>
                    </a:moveTo>
                    <a:cubicBezTo>
                      <a:pt x="153" y="0"/>
                      <a:pt x="1" y="131"/>
                      <a:pt x="1" y="325"/>
                    </a:cubicBezTo>
                    <a:lnTo>
                      <a:pt x="1" y="524"/>
                    </a:lnTo>
                    <a:cubicBezTo>
                      <a:pt x="1" y="718"/>
                      <a:pt x="153" y="849"/>
                      <a:pt x="352" y="849"/>
                    </a:cubicBezTo>
                    <a:lnTo>
                      <a:pt x="10737" y="849"/>
                    </a:lnTo>
                    <a:cubicBezTo>
                      <a:pt x="10909" y="849"/>
                      <a:pt x="11066" y="718"/>
                      <a:pt x="11066" y="524"/>
                    </a:cubicBezTo>
                    <a:lnTo>
                      <a:pt x="11066" y="325"/>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1934;p46">
                <a:extLst>
                  <a:ext uri="{FF2B5EF4-FFF2-40B4-BE49-F238E27FC236}">
                    <a16:creationId xmlns:a16="http://schemas.microsoft.com/office/drawing/2014/main" id="{AFF7F1C3-DB6E-B9E9-2872-A5439ACBEF88}"/>
                  </a:ext>
                </a:extLst>
              </p:cNvPr>
              <p:cNvSpPr/>
              <p:nvPr/>
            </p:nvSpPr>
            <p:spPr>
              <a:xfrm>
                <a:off x="4120095" y="2761283"/>
                <a:ext cx="1560770" cy="109163"/>
              </a:xfrm>
              <a:custGeom>
                <a:avLst/>
                <a:gdLst/>
                <a:ahLst/>
                <a:cxnLst/>
                <a:rect l="l" t="t" r="r" b="b"/>
                <a:pathLst>
                  <a:path w="10952" h="766" extrusionOk="0">
                    <a:moveTo>
                      <a:pt x="284" y="1"/>
                    </a:moveTo>
                    <a:cubicBezTo>
                      <a:pt x="132" y="1"/>
                      <a:pt x="1" y="132"/>
                      <a:pt x="1" y="289"/>
                    </a:cubicBezTo>
                    <a:lnTo>
                      <a:pt x="1" y="483"/>
                    </a:lnTo>
                    <a:cubicBezTo>
                      <a:pt x="1" y="634"/>
                      <a:pt x="132" y="765"/>
                      <a:pt x="284" y="765"/>
                    </a:cubicBezTo>
                    <a:lnTo>
                      <a:pt x="10669" y="765"/>
                    </a:lnTo>
                    <a:cubicBezTo>
                      <a:pt x="10820" y="765"/>
                      <a:pt x="10951" y="634"/>
                      <a:pt x="10951" y="483"/>
                    </a:cubicBezTo>
                    <a:lnTo>
                      <a:pt x="10951" y="289"/>
                    </a:lnTo>
                    <a:cubicBezTo>
                      <a:pt x="10951" y="132"/>
                      <a:pt x="10820" y="1"/>
                      <a:pt x="10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1935;p46">
                <a:extLst>
                  <a:ext uri="{FF2B5EF4-FFF2-40B4-BE49-F238E27FC236}">
                    <a16:creationId xmlns:a16="http://schemas.microsoft.com/office/drawing/2014/main" id="{23F49480-7077-51C2-B59F-E78060E981AD}"/>
                  </a:ext>
                </a:extLst>
              </p:cNvPr>
              <p:cNvSpPr/>
              <p:nvPr/>
            </p:nvSpPr>
            <p:spPr>
              <a:xfrm>
                <a:off x="4113706" y="2755298"/>
                <a:ext cx="1577158" cy="121846"/>
              </a:xfrm>
              <a:custGeom>
                <a:avLst/>
                <a:gdLst/>
                <a:ahLst/>
                <a:cxnLst/>
                <a:rect l="l" t="t" r="r" b="b"/>
                <a:pathLst>
                  <a:path w="11067" h="855" extrusionOk="0">
                    <a:moveTo>
                      <a:pt x="10737" y="111"/>
                    </a:moveTo>
                    <a:cubicBezTo>
                      <a:pt x="10867" y="111"/>
                      <a:pt x="10956" y="200"/>
                      <a:pt x="10956" y="331"/>
                    </a:cubicBezTo>
                    <a:lnTo>
                      <a:pt x="10956" y="525"/>
                    </a:lnTo>
                    <a:cubicBezTo>
                      <a:pt x="10956" y="655"/>
                      <a:pt x="10867" y="744"/>
                      <a:pt x="10737" y="744"/>
                    </a:cubicBezTo>
                    <a:lnTo>
                      <a:pt x="352" y="744"/>
                    </a:lnTo>
                    <a:cubicBezTo>
                      <a:pt x="221" y="744"/>
                      <a:pt x="132" y="655"/>
                      <a:pt x="132" y="525"/>
                    </a:cubicBezTo>
                    <a:lnTo>
                      <a:pt x="132" y="331"/>
                    </a:lnTo>
                    <a:cubicBezTo>
                      <a:pt x="132" y="200"/>
                      <a:pt x="221" y="111"/>
                      <a:pt x="352" y="111"/>
                    </a:cubicBezTo>
                    <a:close/>
                    <a:moveTo>
                      <a:pt x="352" y="1"/>
                    </a:moveTo>
                    <a:cubicBezTo>
                      <a:pt x="153" y="1"/>
                      <a:pt x="1" y="153"/>
                      <a:pt x="1" y="331"/>
                    </a:cubicBezTo>
                    <a:lnTo>
                      <a:pt x="1" y="525"/>
                    </a:lnTo>
                    <a:cubicBezTo>
                      <a:pt x="1" y="724"/>
                      <a:pt x="153" y="854"/>
                      <a:pt x="352" y="854"/>
                    </a:cubicBezTo>
                    <a:lnTo>
                      <a:pt x="10737" y="854"/>
                    </a:lnTo>
                    <a:cubicBezTo>
                      <a:pt x="10909" y="854"/>
                      <a:pt x="11066" y="724"/>
                      <a:pt x="11066" y="525"/>
                    </a:cubicBezTo>
                    <a:lnTo>
                      <a:pt x="11066" y="331"/>
                    </a:lnTo>
                    <a:cubicBezTo>
                      <a:pt x="11066" y="153"/>
                      <a:pt x="10909" y="1"/>
                      <a:pt x="107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1936;p46">
                <a:extLst>
                  <a:ext uri="{FF2B5EF4-FFF2-40B4-BE49-F238E27FC236}">
                    <a16:creationId xmlns:a16="http://schemas.microsoft.com/office/drawing/2014/main" id="{5B948A24-ECFB-36F6-72ED-9DC5FAC81FD7}"/>
                  </a:ext>
                </a:extLst>
              </p:cNvPr>
              <p:cNvSpPr/>
              <p:nvPr/>
            </p:nvSpPr>
            <p:spPr>
              <a:xfrm>
                <a:off x="5938990" y="1051406"/>
                <a:ext cx="1838236" cy="2157744"/>
              </a:xfrm>
              <a:custGeom>
                <a:avLst/>
                <a:gdLst/>
                <a:ahLst/>
                <a:cxnLst/>
                <a:rect l="l" t="t" r="r" b="b"/>
                <a:pathLst>
                  <a:path w="12899" h="15141" extrusionOk="0">
                    <a:moveTo>
                      <a:pt x="12569" y="111"/>
                    </a:moveTo>
                    <a:cubicBezTo>
                      <a:pt x="12679" y="111"/>
                      <a:pt x="12789" y="195"/>
                      <a:pt x="12789" y="326"/>
                    </a:cubicBezTo>
                    <a:lnTo>
                      <a:pt x="12789" y="14795"/>
                    </a:lnTo>
                    <a:cubicBezTo>
                      <a:pt x="12789" y="14926"/>
                      <a:pt x="12679" y="15010"/>
                      <a:pt x="12569" y="15010"/>
                    </a:cubicBezTo>
                    <a:lnTo>
                      <a:pt x="330" y="15010"/>
                    </a:lnTo>
                    <a:cubicBezTo>
                      <a:pt x="220" y="15010"/>
                      <a:pt x="110" y="14926"/>
                      <a:pt x="110" y="14795"/>
                    </a:cubicBezTo>
                    <a:lnTo>
                      <a:pt x="110" y="326"/>
                    </a:lnTo>
                    <a:cubicBezTo>
                      <a:pt x="110" y="195"/>
                      <a:pt x="220" y="111"/>
                      <a:pt x="330" y="111"/>
                    </a:cubicBezTo>
                    <a:close/>
                    <a:moveTo>
                      <a:pt x="330" y="1"/>
                    </a:moveTo>
                    <a:cubicBezTo>
                      <a:pt x="152" y="1"/>
                      <a:pt x="0" y="132"/>
                      <a:pt x="0" y="326"/>
                    </a:cubicBezTo>
                    <a:lnTo>
                      <a:pt x="0" y="14795"/>
                    </a:lnTo>
                    <a:cubicBezTo>
                      <a:pt x="0" y="14989"/>
                      <a:pt x="152" y="15141"/>
                      <a:pt x="330" y="15141"/>
                    </a:cubicBezTo>
                    <a:lnTo>
                      <a:pt x="12569" y="15141"/>
                    </a:lnTo>
                    <a:cubicBezTo>
                      <a:pt x="12742" y="15141"/>
                      <a:pt x="12899" y="14989"/>
                      <a:pt x="12899" y="14795"/>
                    </a:cubicBezTo>
                    <a:lnTo>
                      <a:pt x="12899" y="326"/>
                    </a:lnTo>
                    <a:cubicBezTo>
                      <a:pt x="12899" y="132"/>
                      <a:pt x="12742" y="1"/>
                      <a:pt x="1256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9" name="Google Shape;1937;p46">
                <a:extLst>
                  <a:ext uri="{FF2B5EF4-FFF2-40B4-BE49-F238E27FC236}">
                    <a16:creationId xmlns:a16="http://schemas.microsoft.com/office/drawing/2014/main" id="{877FFAC3-2B15-70C6-7A33-CF8D0B77D0CA}"/>
                  </a:ext>
                </a:extLst>
              </p:cNvPr>
              <p:cNvSpPr/>
              <p:nvPr/>
            </p:nvSpPr>
            <p:spPr>
              <a:xfrm>
                <a:off x="6980761" y="1436620"/>
                <a:ext cx="1517446" cy="1051724"/>
              </a:xfrm>
              <a:custGeom>
                <a:avLst/>
                <a:gdLst/>
                <a:ahLst/>
                <a:cxnLst/>
                <a:rect l="l" t="t" r="r" b="b"/>
                <a:pathLst>
                  <a:path w="10648" h="7380" extrusionOk="0">
                    <a:moveTo>
                      <a:pt x="284" y="0"/>
                    </a:moveTo>
                    <a:cubicBezTo>
                      <a:pt x="132" y="0"/>
                      <a:pt x="1" y="110"/>
                      <a:pt x="1" y="262"/>
                    </a:cubicBezTo>
                    <a:lnTo>
                      <a:pt x="1" y="7096"/>
                    </a:lnTo>
                    <a:cubicBezTo>
                      <a:pt x="1" y="7248"/>
                      <a:pt x="132" y="7379"/>
                      <a:pt x="284" y="7379"/>
                    </a:cubicBezTo>
                    <a:lnTo>
                      <a:pt x="10386" y="7379"/>
                    </a:lnTo>
                    <a:cubicBezTo>
                      <a:pt x="10538" y="7379"/>
                      <a:pt x="10648" y="7248"/>
                      <a:pt x="10648" y="7096"/>
                    </a:cubicBezTo>
                    <a:lnTo>
                      <a:pt x="10648" y="262"/>
                    </a:lnTo>
                    <a:cubicBezTo>
                      <a:pt x="10648" y="110"/>
                      <a:pt x="10538" y="0"/>
                      <a:pt x="10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1938;p46">
                <a:extLst>
                  <a:ext uri="{FF2B5EF4-FFF2-40B4-BE49-F238E27FC236}">
                    <a16:creationId xmlns:a16="http://schemas.microsoft.com/office/drawing/2014/main" id="{32FE23CE-8E3C-6AF4-F87C-C1F4F01C36BF}"/>
                  </a:ext>
                </a:extLst>
              </p:cNvPr>
              <p:cNvSpPr/>
              <p:nvPr/>
            </p:nvSpPr>
            <p:spPr>
              <a:xfrm>
                <a:off x="6974918" y="1427642"/>
                <a:ext cx="1532980" cy="1069538"/>
              </a:xfrm>
              <a:custGeom>
                <a:avLst/>
                <a:gdLst/>
                <a:ahLst/>
                <a:cxnLst/>
                <a:rect l="l" t="t" r="r" b="b"/>
                <a:pathLst>
                  <a:path w="10757" h="7505" extrusionOk="0">
                    <a:moveTo>
                      <a:pt x="10427" y="110"/>
                    </a:moveTo>
                    <a:cubicBezTo>
                      <a:pt x="10537" y="110"/>
                      <a:pt x="10647" y="220"/>
                      <a:pt x="10647" y="325"/>
                    </a:cubicBezTo>
                    <a:lnTo>
                      <a:pt x="10647" y="7159"/>
                    </a:lnTo>
                    <a:cubicBezTo>
                      <a:pt x="10647" y="7290"/>
                      <a:pt x="10537" y="7374"/>
                      <a:pt x="10427" y="7374"/>
                    </a:cubicBezTo>
                    <a:lnTo>
                      <a:pt x="325" y="7374"/>
                    </a:lnTo>
                    <a:cubicBezTo>
                      <a:pt x="194" y="7374"/>
                      <a:pt x="105" y="7290"/>
                      <a:pt x="105" y="7159"/>
                    </a:cubicBezTo>
                    <a:lnTo>
                      <a:pt x="105" y="325"/>
                    </a:lnTo>
                    <a:cubicBezTo>
                      <a:pt x="105" y="220"/>
                      <a:pt x="194" y="110"/>
                      <a:pt x="325" y="110"/>
                    </a:cubicBezTo>
                    <a:close/>
                    <a:moveTo>
                      <a:pt x="325" y="0"/>
                    </a:moveTo>
                    <a:cubicBezTo>
                      <a:pt x="131" y="0"/>
                      <a:pt x="0" y="152"/>
                      <a:pt x="0" y="325"/>
                    </a:cubicBezTo>
                    <a:lnTo>
                      <a:pt x="0" y="7159"/>
                    </a:lnTo>
                    <a:cubicBezTo>
                      <a:pt x="0" y="7353"/>
                      <a:pt x="131" y="7505"/>
                      <a:pt x="325" y="7505"/>
                    </a:cubicBezTo>
                    <a:lnTo>
                      <a:pt x="10427" y="7505"/>
                    </a:lnTo>
                    <a:cubicBezTo>
                      <a:pt x="10605" y="7505"/>
                      <a:pt x="10757" y="7353"/>
                      <a:pt x="10757" y="7159"/>
                    </a:cubicBezTo>
                    <a:lnTo>
                      <a:pt x="10757" y="325"/>
                    </a:lnTo>
                    <a:cubicBezTo>
                      <a:pt x="10757" y="152"/>
                      <a:pt x="10605" y="0"/>
                      <a:pt x="1042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1939;p46">
                <a:extLst>
                  <a:ext uri="{FF2B5EF4-FFF2-40B4-BE49-F238E27FC236}">
                    <a16:creationId xmlns:a16="http://schemas.microsoft.com/office/drawing/2014/main" id="{7B420019-FCDC-0D9F-D3CA-E4A8D9829102}"/>
                  </a:ext>
                </a:extLst>
              </p:cNvPr>
              <p:cNvSpPr/>
              <p:nvPr/>
            </p:nvSpPr>
            <p:spPr>
              <a:xfrm>
                <a:off x="7524876" y="1735044"/>
                <a:ext cx="447909" cy="448051"/>
              </a:xfrm>
              <a:custGeom>
                <a:avLst/>
                <a:gdLst/>
                <a:ahLst/>
                <a:cxnLst/>
                <a:rect l="l" t="t" r="r" b="b"/>
                <a:pathLst>
                  <a:path w="3143" h="3144" extrusionOk="0">
                    <a:moveTo>
                      <a:pt x="1572" y="1"/>
                    </a:moveTo>
                    <a:cubicBezTo>
                      <a:pt x="697" y="1"/>
                      <a:pt x="1" y="703"/>
                      <a:pt x="1" y="1572"/>
                    </a:cubicBezTo>
                    <a:cubicBezTo>
                      <a:pt x="1" y="2447"/>
                      <a:pt x="697" y="3143"/>
                      <a:pt x="1572" y="3143"/>
                    </a:cubicBezTo>
                    <a:cubicBezTo>
                      <a:pt x="2446" y="3143"/>
                      <a:pt x="3143" y="2447"/>
                      <a:pt x="3143" y="1572"/>
                    </a:cubicBezTo>
                    <a:cubicBezTo>
                      <a:pt x="3143" y="703"/>
                      <a:pt x="2446" y="1"/>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1940;p46">
                <a:extLst>
                  <a:ext uri="{FF2B5EF4-FFF2-40B4-BE49-F238E27FC236}">
                    <a16:creationId xmlns:a16="http://schemas.microsoft.com/office/drawing/2014/main" id="{92FCEE4A-E412-F73C-A38C-3ECA3E1ED8B5}"/>
                  </a:ext>
                </a:extLst>
              </p:cNvPr>
              <p:cNvSpPr/>
              <p:nvPr/>
            </p:nvSpPr>
            <p:spPr>
              <a:xfrm>
                <a:off x="7518891" y="1729201"/>
                <a:ext cx="463585" cy="460592"/>
              </a:xfrm>
              <a:custGeom>
                <a:avLst/>
                <a:gdLst/>
                <a:ahLst/>
                <a:cxnLst/>
                <a:rect l="l" t="t" r="r" b="b"/>
                <a:pathLst>
                  <a:path w="3253" h="3232" extrusionOk="0">
                    <a:moveTo>
                      <a:pt x="1614" y="110"/>
                    </a:moveTo>
                    <a:cubicBezTo>
                      <a:pt x="2441" y="110"/>
                      <a:pt x="3122" y="786"/>
                      <a:pt x="3122" y="1613"/>
                    </a:cubicBezTo>
                    <a:cubicBezTo>
                      <a:pt x="3122" y="2446"/>
                      <a:pt x="2441" y="3121"/>
                      <a:pt x="1614" y="3121"/>
                    </a:cubicBezTo>
                    <a:cubicBezTo>
                      <a:pt x="786" y="3121"/>
                      <a:pt x="111" y="2446"/>
                      <a:pt x="111" y="1613"/>
                    </a:cubicBezTo>
                    <a:cubicBezTo>
                      <a:pt x="111" y="786"/>
                      <a:pt x="786" y="110"/>
                      <a:pt x="1614" y="110"/>
                    </a:cubicBezTo>
                    <a:close/>
                    <a:moveTo>
                      <a:pt x="1614" y="0"/>
                    </a:moveTo>
                    <a:cubicBezTo>
                      <a:pt x="718" y="0"/>
                      <a:pt x="1" y="723"/>
                      <a:pt x="1" y="1613"/>
                    </a:cubicBezTo>
                    <a:cubicBezTo>
                      <a:pt x="1" y="2509"/>
                      <a:pt x="718" y="3231"/>
                      <a:pt x="1614" y="3231"/>
                    </a:cubicBezTo>
                    <a:cubicBezTo>
                      <a:pt x="2509" y="3231"/>
                      <a:pt x="3253" y="2509"/>
                      <a:pt x="3253" y="1613"/>
                    </a:cubicBezTo>
                    <a:cubicBezTo>
                      <a:pt x="3253" y="723"/>
                      <a:pt x="2509" y="0"/>
                      <a:pt x="161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1941;p46">
                <a:extLst>
                  <a:ext uri="{FF2B5EF4-FFF2-40B4-BE49-F238E27FC236}">
                    <a16:creationId xmlns:a16="http://schemas.microsoft.com/office/drawing/2014/main" id="{C81EBC46-95B7-280B-E7DE-C7094B6CC481}"/>
                  </a:ext>
                </a:extLst>
              </p:cNvPr>
              <p:cNvSpPr/>
              <p:nvPr/>
            </p:nvSpPr>
            <p:spPr>
              <a:xfrm>
                <a:off x="7698742" y="1875419"/>
                <a:ext cx="165169" cy="174005"/>
              </a:xfrm>
              <a:custGeom>
                <a:avLst/>
                <a:gdLst/>
                <a:ahLst/>
                <a:cxnLst/>
                <a:rect l="l" t="t" r="r" b="b"/>
                <a:pathLst>
                  <a:path w="1159" h="1221" extrusionOk="0">
                    <a:moveTo>
                      <a:pt x="1" y="1"/>
                    </a:moveTo>
                    <a:lnTo>
                      <a:pt x="1" y="1221"/>
                    </a:lnTo>
                    <a:lnTo>
                      <a:pt x="1158" y="6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1942;p46">
                <a:extLst>
                  <a:ext uri="{FF2B5EF4-FFF2-40B4-BE49-F238E27FC236}">
                    <a16:creationId xmlns:a16="http://schemas.microsoft.com/office/drawing/2014/main" id="{A486425B-202A-B1D1-AC1E-E32939E637C0}"/>
                  </a:ext>
                </a:extLst>
              </p:cNvPr>
              <p:cNvSpPr/>
              <p:nvPr/>
            </p:nvSpPr>
            <p:spPr>
              <a:xfrm>
                <a:off x="7689906" y="1862736"/>
                <a:ext cx="189681" cy="199371"/>
              </a:xfrm>
              <a:custGeom>
                <a:avLst/>
                <a:gdLst/>
                <a:ahLst/>
                <a:cxnLst/>
                <a:rect l="l" t="t" r="r" b="b"/>
                <a:pathLst>
                  <a:path w="1331" h="1399" extrusionOk="0">
                    <a:moveTo>
                      <a:pt x="110" y="199"/>
                    </a:moveTo>
                    <a:lnTo>
                      <a:pt x="1089" y="744"/>
                    </a:lnTo>
                    <a:lnTo>
                      <a:pt x="110" y="1226"/>
                    </a:lnTo>
                    <a:lnTo>
                      <a:pt x="110" y="199"/>
                    </a:lnTo>
                    <a:close/>
                    <a:moveTo>
                      <a:pt x="0" y="0"/>
                    </a:moveTo>
                    <a:lnTo>
                      <a:pt x="0" y="90"/>
                    </a:lnTo>
                    <a:lnTo>
                      <a:pt x="0" y="1399"/>
                    </a:lnTo>
                    <a:lnTo>
                      <a:pt x="1330" y="744"/>
                    </a:lnTo>
                    <a:lnTo>
                      <a:pt x="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1943;p46">
                <a:extLst>
                  <a:ext uri="{FF2B5EF4-FFF2-40B4-BE49-F238E27FC236}">
                    <a16:creationId xmlns:a16="http://schemas.microsoft.com/office/drawing/2014/main" id="{3A4CAAB1-BB21-D623-85B9-0647A66E120C}"/>
                  </a:ext>
                </a:extLst>
              </p:cNvPr>
              <p:cNvSpPr/>
              <p:nvPr/>
            </p:nvSpPr>
            <p:spPr>
              <a:xfrm>
                <a:off x="6069532" y="2947833"/>
                <a:ext cx="1545806" cy="121846"/>
              </a:xfrm>
              <a:custGeom>
                <a:avLst/>
                <a:gdLst/>
                <a:ahLst/>
                <a:cxnLst/>
                <a:rect l="l" t="t" r="r" b="b"/>
                <a:pathLst>
                  <a:path w="10847" h="855" extrusionOk="0">
                    <a:moveTo>
                      <a:pt x="435" y="1"/>
                    </a:moveTo>
                    <a:cubicBezTo>
                      <a:pt x="200" y="1"/>
                      <a:pt x="1" y="179"/>
                      <a:pt x="1" y="420"/>
                    </a:cubicBezTo>
                    <a:cubicBezTo>
                      <a:pt x="1" y="656"/>
                      <a:pt x="200" y="855"/>
                      <a:pt x="435" y="855"/>
                    </a:cubicBezTo>
                    <a:lnTo>
                      <a:pt x="10412" y="855"/>
                    </a:lnTo>
                    <a:cubicBezTo>
                      <a:pt x="10647" y="855"/>
                      <a:pt x="10846" y="656"/>
                      <a:pt x="10846" y="420"/>
                    </a:cubicBezTo>
                    <a:cubicBezTo>
                      <a:pt x="10846" y="179"/>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1944;p46">
                <a:extLst>
                  <a:ext uri="{FF2B5EF4-FFF2-40B4-BE49-F238E27FC236}">
                    <a16:creationId xmlns:a16="http://schemas.microsoft.com/office/drawing/2014/main" id="{802B5829-0507-A72B-5E16-E43C4DE3E479}"/>
                  </a:ext>
                </a:extLst>
              </p:cNvPr>
              <p:cNvSpPr/>
              <p:nvPr/>
            </p:nvSpPr>
            <p:spPr>
              <a:xfrm>
                <a:off x="6076217" y="2938997"/>
                <a:ext cx="1563762" cy="139660"/>
              </a:xfrm>
              <a:custGeom>
                <a:avLst/>
                <a:gdLst/>
                <a:ahLst/>
                <a:cxnLst/>
                <a:rect l="l" t="t" r="r" b="b"/>
                <a:pathLst>
                  <a:path w="10973" h="980" extrusionOk="0">
                    <a:moveTo>
                      <a:pt x="10475" y="110"/>
                    </a:moveTo>
                    <a:cubicBezTo>
                      <a:pt x="10689" y="110"/>
                      <a:pt x="10841" y="283"/>
                      <a:pt x="10841" y="482"/>
                    </a:cubicBezTo>
                    <a:cubicBezTo>
                      <a:pt x="10841" y="697"/>
                      <a:pt x="10689" y="848"/>
                      <a:pt x="10475" y="848"/>
                    </a:cubicBezTo>
                    <a:lnTo>
                      <a:pt x="498" y="848"/>
                    </a:lnTo>
                    <a:cubicBezTo>
                      <a:pt x="284" y="848"/>
                      <a:pt x="106" y="697"/>
                      <a:pt x="106" y="482"/>
                    </a:cubicBezTo>
                    <a:cubicBezTo>
                      <a:pt x="106" y="283"/>
                      <a:pt x="284" y="110"/>
                      <a:pt x="498" y="110"/>
                    </a:cubicBezTo>
                    <a:close/>
                    <a:moveTo>
                      <a:pt x="498" y="0"/>
                    </a:moveTo>
                    <a:cubicBezTo>
                      <a:pt x="216" y="0"/>
                      <a:pt x="1" y="220"/>
                      <a:pt x="1" y="482"/>
                    </a:cubicBezTo>
                    <a:cubicBezTo>
                      <a:pt x="1" y="765"/>
                      <a:pt x="216" y="979"/>
                      <a:pt x="498" y="979"/>
                    </a:cubicBezTo>
                    <a:lnTo>
                      <a:pt x="10475" y="979"/>
                    </a:lnTo>
                    <a:cubicBezTo>
                      <a:pt x="10757" y="979"/>
                      <a:pt x="10972" y="765"/>
                      <a:pt x="10972" y="482"/>
                    </a:cubicBezTo>
                    <a:cubicBezTo>
                      <a:pt x="10972" y="220"/>
                      <a:pt x="10757" y="0"/>
                      <a:pt x="1047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1945;p46">
                <a:extLst>
                  <a:ext uri="{FF2B5EF4-FFF2-40B4-BE49-F238E27FC236}">
                    <a16:creationId xmlns:a16="http://schemas.microsoft.com/office/drawing/2014/main" id="{0DBE45B4-4B4B-F183-029F-C48766041E03}"/>
                  </a:ext>
                </a:extLst>
              </p:cNvPr>
              <p:cNvSpPr/>
              <p:nvPr/>
            </p:nvSpPr>
            <p:spPr>
              <a:xfrm>
                <a:off x="6069532" y="2752305"/>
                <a:ext cx="1545806" cy="121133"/>
              </a:xfrm>
              <a:custGeom>
                <a:avLst/>
                <a:gdLst/>
                <a:ahLst/>
                <a:cxnLst/>
                <a:rect l="l" t="t" r="r" b="b"/>
                <a:pathLst>
                  <a:path w="10847" h="850" extrusionOk="0">
                    <a:moveTo>
                      <a:pt x="435" y="1"/>
                    </a:moveTo>
                    <a:cubicBezTo>
                      <a:pt x="200" y="1"/>
                      <a:pt x="1" y="195"/>
                      <a:pt x="1" y="436"/>
                    </a:cubicBezTo>
                    <a:cubicBezTo>
                      <a:pt x="1" y="676"/>
                      <a:pt x="200" y="849"/>
                      <a:pt x="435" y="849"/>
                    </a:cubicBezTo>
                    <a:lnTo>
                      <a:pt x="10412" y="849"/>
                    </a:lnTo>
                    <a:cubicBezTo>
                      <a:pt x="10647" y="849"/>
                      <a:pt x="10846" y="676"/>
                      <a:pt x="10846" y="436"/>
                    </a:cubicBezTo>
                    <a:cubicBezTo>
                      <a:pt x="10846" y="195"/>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1946;p46">
                <a:extLst>
                  <a:ext uri="{FF2B5EF4-FFF2-40B4-BE49-F238E27FC236}">
                    <a16:creationId xmlns:a16="http://schemas.microsoft.com/office/drawing/2014/main" id="{57E203A8-259C-3C54-7DBF-C3181B85B563}"/>
                  </a:ext>
                </a:extLst>
              </p:cNvPr>
              <p:cNvSpPr/>
              <p:nvPr/>
            </p:nvSpPr>
            <p:spPr>
              <a:xfrm>
                <a:off x="6076217" y="2742614"/>
                <a:ext cx="1563762" cy="140515"/>
              </a:xfrm>
              <a:custGeom>
                <a:avLst/>
                <a:gdLst/>
                <a:ahLst/>
                <a:cxnLst/>
                <a:rect l="l" t="t" r="r" b="b"/>
                <a:pathLst>
                  <a:path w="10973" h="986" extrusionOk="0">
                    <a:moveTo>
                      <a:pt x="10475" y="111"/>
                    </a:moveTo>
                    <a:cubicBezTo>
                      <a:pt x="10689" y="111"/>
                      <a:pt x="10841" y="289"/>
                      <a:pt x="10841" y="504"/>
                    </a:cubicBezTo>
                    <a:cubicBezTo>
                      <a:pt x="10841" y="703"/>
                      <a:pt x="10689" y="875"/>
                      <a:pt x="10475" y="875"/>
                    </a:cubicBezTo>
                    <a:lnTo>
                      <a:pt x="498" y="875"/>
                    </a:lnTo>
                    <a:cubicBezTo>
                      <a:pt x="284" y="875"/>
                      <a:pt x="106" y="703"/>
                      <a:pt x="106" y="504"/>
                    </a:cubicBezTo>
                    <a:cubicBezTo>
                      <a:pt x="106" y="289"/>
                      <a:pt x="284" y="111"/>
                      <a:pt x="498" y="111"/>
                    </a:cubicBezTo>
                    <a:close/>
                    <a:moveTo>
                      <a:pt x="498" y="1"/>
                    </a:moveTo>
                    <a:cubicBezTo>
                      <a:pt x="216" y="1"/>
                      <a:pt x="1" y="221"/>
                      <a:pt x="1" y="504"/>
                    </a:cubicBezTo>
                    <a:cubicBezTo>
                      <a:pt x="1" y="765"/>
                      <a:pt x="216" y="985"/>
                      <a:pt x="498" y="985"/>
                    </a:cubicBezTo>
                    <a:lnTo>
                      <a:pt x="10475" y="985"/>
                    </a:lnTo>
                    <a:cubicBezTo>
                      <a:pt x="10757" y="985"/>
                      <a:pt x="10972" y="765"/>
                      <a:pt x="10972" y="504"/>
                    </a:cubicBezTo>
                    <a:cubicBezTo>
                      <a:pt x="10972" y="221"/>
                      <a:pt x="10757" y="1"/>
                      <a:pt x="104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1947;p46">
                <a:extLst>
                  <a:ext uri="{FF2B5EF4-FFF2-40B4-BE49-F238E27FC236}">
                    <a16:creationId xmlns:a16="http://schemas.microsoft.com/office/drawing/2014/main" id="{AA3B0F74-AC10-BD64-22B6-3F110258E185}"/>
                  </a:ext>
                </a:extLst>
              </p:cNvPr>
              <p:cNvSpPr/>
              <p:nvPr/>
            </p:nvSpPr>
            <p:spPr>
              <a:xfrm>
                <a:off x="6069532" y="2544093"/>
                <a:ext cx="1545806" cy="124126"/>
              </a:xfrm>
              <a:custGeom>
                <a:avLst/>
                <a:gdLst/>
                <a:ahLst/>
                <a:cxnLst/>
                <a:rect l="l" t="t" r="r" b="b"/>
                <a:pathLst>
                  <a:path w="10847" h="871" extrusionOk="0">
                    <a:moveTo>
                      <a:pt x="435" y="1"/>
                    </a:moveTo>
                    <a:cubicBezTo>
                      <a:pt x="200" y="1"/>
                      <a:pt x="1" y="195"/>
                      <a:pt x="1" y="435"/>
                    </a:cubicBezTo>
                    <a:cubicBezTo>
                      <a:pt x="1" y="676"/>
                      <a:pt x="200" y="870"/>
                      <a:pt x="435" y="870"/>
                    </a:cubicBezTo>
                    <a:lnTo>
                      <a:pt x="10412" y="870"/>
                    </a:lnTo>
                    <a:cubicBezTo>
                      <a:pt x="10647" y="870"/>
                      <a:pt x="10846" y="676"/>
                      <a:pt x="10846" y="435"/>
                    </a:cubicBezTo>
                    <a:cubicBezTo>
                      <a:pt x="10846" y="195"/>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1948;p46">
                <a:extLst>
                  <a:ext uri="{FF2B5EF4-FFF2-40B4-BE49-F238E27FC236}">
                    <a16:creationId xmlns:a16="http://schemas.microsoft.com/office/drawing/2014/main" id="{A9E3933A-C0EE-EC6F-A856-0323D4057D22}"/>
                  </a:ext>
                </a:extLst>
              </p:cNvPr>
              <p:cNvSpPr/>
              <p:nvPr/>
            </p:nvSpPr>
            <p:spPr>
              <a:xfrm>
                <a:off x="6076217" y="2537395"/>
                <a:ext cx="1563762" cy="140515"/>
              </a:xfrm>
              <a:custGeom>
                <a:avLst/>
                <a:gdLst/>
                <a:ahLst/>
                <a:cxnLst/>
                <a:rect l="l" t="t" r="r" b="b"/>
                <a:pathLst>
                  <a:path w="10973" h="986" extrusionOk="0">
                    <a:moveTo>
                      <a:pt x="10475" y="111"/>
                    </a:moveTo>
                    <a:cubicBezTo>
                      <a:pt x="10689" y="111"/>
                      <a:pt x="10841" y="289"/>
                      <a:pt x="10841" y="482"/>
                    </a:cubicBezTo>
                    <a:cubicBezTo>
                      <a:pt x="10841" y="702"/>
                      <a:pt x="10689" y="854"/>
                      <a:pt x="10475" y="854"/>
                    </a:cubicBezTo>
                    <a:lnTo>
                      <a:pt x="498" y="854"/>
                    </a:lnTo>
                    <a:cubicBezTo>
                      <a:pt x="284" y="854"/>
                      <a:pt x="106" y="702"/>
                      <a:pt x="106" y="482"/>
                    </a:cubicBezTo>
                    <a:cubicBezTo>
                      <a:pt x="106" y="289"/>
                      <a:pt x="284" y="111"/>
                      <a:pt x="498" y="111"/>
                    </a:cubicBezTo>
                    <a:close/>
                    <a:moveTo>
                      <a:pt x="498" y="1"/>
                    </a:moveTo>
                    <a:cubicBezTo>
                      <a:pt x="216" y="1"/>
                      <a:pt x="1" y="221"/>
                      <a:pt x="1" y="482"/>
                    </a:cubicBezTo>
                    <a:cubicBezTo>
                      <a:pt x="1" y="765"/>
                      <a:pt x="216" y="985"/>
                      <a:pt x="498" y="985"/>
                    </a:cubicBezTo>
                    <a:lnTo>
                      <a:pt x="10475" y="985"/>
                    </a:lnTo>
                    <a:cubicBezTo>
                      <a:pt x="10757" y="985"/>
                      <a:pt x="10972" y="765"/>
                      <a:pt x="10972" y="482"/>
                    </a:cubicBezTo>
                    <a:cubicBezTo>
                      <a:pt x="10972" y="221"/>
                      <a:pt x="10757" y="1"/>
                      <a:pt x="104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1949;p46">
                <a:extLst>
                  <a:ext uri="{FF2B5EF4-FFF2-40B4-BE49-F238E27FC236}">
                    <a16:creationId xmlns:a16="http://schemas.microsoft.com/office/drawing/2014/main" id="{279A5826-CD52-7433-F0B7-012849C05700}"/>
                  </a:ext>
                </a:extLst>
              </p:cNvPr>
              <p:cNvSpPr/>
              <p:nvPr/>
            </p:nvSpPr>
            <p:spPr>
              <a:xfrm>
                <a:off x="5609072" y="933690"/>
                <a:ext cx="215048" cy="208065"/>
              </a:xfrm>
              <a:custGeom>
                <a:avLst/>
                <a:gdLst/>
                <a:ahLst/>
                <a:cxnLst/>
                <a:rect l="l" t="t" r="r" b="b"/>
                <a:pathLst>
                  <a:path w="1509" h="1460" extrusionOk="0">
                    <a:moveTo>
                      <a:pt x="273" y="1"/>
                    </a:moveTo>
                    <a:cubicBezTo>
                      <a:pt x="210" y="1"/>
                      <a:pt x="145" y="28"/>
                      <a:pt x="90" y="83"/>
                    </a:cubicBezTo>
                    <a:cubicBezTo>
                      <a:pt x="1" y="172"/>
                      <a:pt x="1" y="324"/>
                      <a:pt x="90" y="434"/>
                    </a:cubicBezTo>
                    <a:lnTo>
                      <a:pt x="1048" y="1393"/>
                    </a:lnTo>
                    <a:cubicBezTo>
                      <a:pt x="1103" y="1437"/>
                      <a:pt x="1168" y="1459"/>
                      <a:pt x="1231" y="1459"/>
                    </a:cubicBezTo>
                    <a:cubicBezTo>
                      <a:pt x="1294" y="1459"/>
                      <a:pt x="1354" y="1437"/>
                      <a:pt x="1399" y="1393"/>
                    </a:cubicBezTo>
                    <a:cubicBezTo>
                      <a:pt x="1509" y="1283"/>
                      <a:pt x="1509" y="1131"/>
                      <a:pt x="1399" y="1042"/>
                    </a:cubicBezTo>
                    <a:lnTo>
                      <a:pt x="440" y="83"/>
                    </a:lnTo>
                    <a:cubicBezTo>
                      <a:pt x="396" y="28"/>
                      <a:pt x="336" y="1"/>
                      <a:pt x="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1950;p46">
                <a:extLst>
                  <a:ext uri="{FF2B5EF4-FFF2-40B4-BE49-F238E27FC236}">
                    <a16:creationId xmlns:a16="http://schemas.microsoft.com/office/drawing/2014/main" id="{17ADC7AB-1FCE-5640-5189-062EB0F755B1}"/>
                  </a:ext>
                </a:extLst>
              </p:cNvPr>
              <p:cNvSpPr/>
              <p:nvPr/>
            </p:nvSpPr>
            <p:spPr>
              <a:xfrm>
                <a:off x="5600094" y="927705"/>
                <a:ext cx="230011" cy="222173"/>
              </a:xfrm>
              <a:custGeom>
                <a:avLst/>
                <a:gdLst/>
                <a:ahLst/>
                <a:cxnLst/>
                <a:rect l="l" t="t" r="r" b="b"/>
                <a:pathLst>
                  <a:path w="1614" h="1559" extrusionOk="0">
                    <a:moveTo>
                      <a:pt x="327" y="104"/>
                    </a:moveTo>
                    <a:cubicBezTo>
                      <a:pt x="376" y="104"/>
                      <a:pt x="425" y="125"/>
                      <a:pt x="456" y="167"/>
                    </a:cubicBezTo>
                    <a:lnTo>
                      <a:pt x="1420" y="1131"/>
                    </a:lnTo>
                    <a:cubicBezTo>
                      <a:pt x="1504" y="1194"/>
                      <a:pt x="1504" y="1325"/>
                      <a:pt x="1420" y="1393"/>
                    </a:cubicBezTo>
                    <a:cubicBezTo>
                      <a:pt x="1386" y="1424"/>
                      <a:pt x="1341" y="1440"/>
                      <a:pt x="1295" y="1440"/>
                    </a:cubicBezTo>
                    <a:cubicBezTo>
                      <a:pt x="1248" y="1440"/>
                      <a:pt x="1200" y="1424"/>
                      <a:pt x="1158" y="1393"/>
                    </a:cubicBezTo>
                    <a:lnTo>
                      <a:pt x="195" y="429"/>
                    </a:lnTo>
                    <a:cubicBezTo>
                      <a:pt x="132" y="345"/>
                      <a:pt x="132" y="235"/>
                      <a:pt x="195" y="167"/>
                    </a:cubicBezTo>
                    <a:cubicBezTo>
                      <a:pt x="229" y="125"/>
                      <a:pt x="278" y="104"/>
                      <a:pt x="327" y="104"/>
                    </a:cubicBezTo>
                    <a:close/>
                    <a:moveTo>
                      <a:pt x="336" y="1"/>
                    </a:moveTo>
                    <a:cubicBezTo>
                      <a:pt x="257" y="1"/>
                      <a:pt x="176" y="28"/>
                      <a:pt x="111" y="83"/>
                    </a:cubicBezTo>
                    <a:cubicBezTo>
                      <a:pt x="1" y="193"/>
                      <a:pt x="1" y="387"/>
                      <a:pt x="111" y="518"/>
                    </a:cubicBezTo>
                    <a:lnTo>
                      <a:pt x="1069" y="1476"/>
                    </a:lnTo>
                    <a:cubicBezTo>
                      <a:pt x="1135" y="1531"/>
                      <a:pt x="1217" y="1559"/>
                      <a:pt x="1296" y="1559"/>
                    </a:cubicBezTo>
                    <a:cubicBezTo>
                      <a:pt x="1375" y="1559"/>
                      <a:pt x="1451" y="1531"/>
                      <a:pt x="1504" y="1476"/>
                    </a:cubicBezTo>
                    <a:cubicBezTo>
                      <a:pt x="1614" y="1346"/>
                      <a:pt x="1614" y="1152"/>
                      <a:pt x="1504" y="1042"/>
                    </a:cubicBezTo>
                    <a:lnTo>
                      <a:pt x="545" y="83"/>
                    </a:lnTo>
                    <a:cubicBezTo>
                      <a:pt x="490" y="28"/>
                      <a:pt x="414" y="1"/>
                      <a:pt x="33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1951;p46">
                <a:extLst>
                  <a:ext uri="{FF2B5EF4-FFF2-40B4-BE49-F238E27FC236}">
                    <a16:creationId xmlns:a16="http://schemas.microsoft.com/office/drawing/2014/main" id="{08D73BBD-977C-1935-F026-7FD30DA0A9B0}"/>
                  </a:ext>
                </a:extLst>
              </p:cNvPr>
              <p:cNvSpPr/>
              <p:nvPr/>
            </p:nvSpPr>
            <p:spPr>
              <a:xfrm>
                <a:off x="5432214" y="768375"/>
                <a:ext cx="280032" cy="255093"/>
              </a:xfrm>
              <a:custGeom>
                <a:avLst/>
                <a:gdLst/>
                <a:ahLst/>
                <a:cxnLst/>
                <a:rect l="l" t="t" r="r" b="b"/>
                <a:pathLst>
                  <a:path w="1965" h="1790" extrusionOk="0">
                    <a:moveTo>
                      <a:pt x="982" y="1"/>
                    </a:moveTo>
                    <a:cubicBezTo>
                      <a:pt x="753" y="1"/>
                      <a:pt x="524" y="89"/>
                      <a:pt x="351" y="264"/>
                    </a:cubicBezTo>
                    <a:cubicBezTo>
                      <a:pt x="0" y="610"/>
                      <a:pt x="0" y="1180"/>
                      <a:pt x="351" y="1526"/>
                    </a:cubicBezTo>
                    <a:cubicBezTo>
                      <a:pt x="524" y="1702"/>
                      <a:pt x="753" y="1789"/>
                      <a:pt x="982" y="1789"/>
                    </a:cubicBezTo>
                    <a:cubicBezTo>
                      <a:pt x="1211" y="1789"/>
                      <a:pt x="1441" y="1702"/>
                      <a:pt x="1613" y="1526"/>
                    </a:cubicBezTo>
                    <a:cubicBezTo>
                      <a:pt x="1964" y="1180"/>
                      <a:pt x="1964" y="610"/>
                      <a:pt x="1613" y="264"/>
                    </a:cubicBezTo>
                    <a:cubicBezTo>
                      <a:pt x="1441" y="89"/>
                      <a:pt x="1211" y="1"/>
                      <a:pt x="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1952;p46">
                <a:extLst>
                  <a:ext uri="{FF2B5EF4-FFF2-40B4-BE49-F238E27FC236}">
                    <a16:creationId xmlns:a16="http://schemas.microsoft.com/office/drawing/2014/main" id="{AD576E2F-2B26-B055-CC05-E4E2D04082F8}"/>
                  </a:ext>
                </a:extLst>
              </p:cNvPr>
              <p:cNvSpPr/>
              <p:nvPr/>
            </p:nvSpPr>
            <p:spPr>
              <a:xfrm>
                <a:off x="5422523" y="759396"/>
                <a:ext cx="298701" cy="272479"/>
              </a:xfrm>
              <a:custGeom>
                <a:avLst/>
                <a:gdLst/>
                <a:ahLst/>
                <a:cxnLst/>
                <a:rect l="l" t="t" r="r" b="b"/>
                <a:pathLst>
                  <a:path w="2096" h="1912" extrusionOk="0">
                    <a:moveTo>
                      <a:pt x="1048" y="121"/>
                    </a:moveTo>
                    <a:cubicBezTo>
                      <a:pt x="1261" y="121"/>
                      <a:pt x="1475" y="204"/>
                      <a:pt x="1640" y="369"/>
                    </a:cubicBezTo>
                    <a:cubicBezTo>
                      <a:pt x="1964" y="694"/>
                      <a:pt x="1964" y="1217"/>
                      <a:pt x="1640" y="1547"/>
                    </a:cubicBezTo>
                    <a:cubicBezTo>
                      <a:pt x="1475" y="1710"/>
                      <a:pt x="1261" y="1791"/>
                      <a:pt x="1048" y="1791"/>
                    </a:cubicBezTo>
                    <a:cubicBezTo>
                      <a:pt x="836" y="1791"/>
                      <a:pt x="624" y="1710"/>
                      <a:pt x="461" y="1547"/>
                    </a:cubicBezTo>
                    <a:cubicBezTo>
                      <a:pt x="131" y="1217"/>
                      <a:pt x="131" y="694"/>
                      <a:pt x="461" y="369"/>
                    </a:cubicBezTo>
                    <a:cubicBezTo>
                      <a:pt x="624" y="204"/>
                      <a:pt x="836" y="121"/>
                      <a:pt x="1048" y="121"/>
                    </a:cubicBezTo>
                    <a:close/>
                    <a:moveTo>
                      <a:pt x="1050" y="1"/>
                    </a:moveTo>
                    <a:cubicBezTo>
                      <a:pt x="804" y="1"/>
                      <a:pt x="558" y="94"/>
                      <a:pt x="372" y="280"/>
                    </a:cubicBezTo>
                    <a:cubicBezTo>
                      <a:pt x="0" y="652"/>
                      <a:pt x="0" y="1264"/>
                      <a:pt x="372" y="1636"/>
                    </a:cubicBezTo>
                    <a:cubicBezTo>
                      <a:pt x="558" y="1820"/>
                      <a:pt x="804" y="1911"/>
                      <a:pt x="1050" y="1911"/>
                    </a:cubicBezTo>
                    <a:cubicBezTo>
                      <a:pt x="1296" y="1911"/>
                      <a:pt x="1543" y="1820"/>
                      <a:pt x="1729" y="1636"/>
                    </a:cubicBezTo>
                    <a:cubicBezTo>
                      <a:pt x="2095" y="1264"/>
                      <a:pt x="2095" y="652"/>
                      <a:pt x="1729" y="280"/>
                    </a:cubicBezTo>
                    <a:cubicBezTo>
                      <a:pt x="1543" y="94"/>
                      <a:pt x="1296" y="1"/>
                      <a:pt x="105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1953;p46">
                <a:extLst>
                  <a:ext uri="{FF2B5EF4-FFF2-40B4-BE49-F238E27FC236}">
                    <a16:creationId xmlns:a16="http://schemas.microsoft.com/office/drawing/2014/main" id="{64559EB3-B526-30BD-2D50-E8FE99334B50}"/>
                  </a:ext>
                </a:extLst>
              </p:cNvPr>
              <p:cNvSpPr/>
              <p:nvPr/>
            </p:nvSpPr>
            <p:spPr>
              <a:xfrm>
                <a:off x="5466559" y="799585"/>
                <a:ext cx="211342" cy="189681"/>
              </a:xfrm>
              <a:custGeom>
                <a:avLst/>
                <a:gdLst/>
                <a:ahLst/>
                <a:cxnLst/>
                <a:rect l="l" t="t" r="r" b="b"/>
                <a:pathLst>
                  <a:path w="1483" h="1331" extrusionOk="0">
                    <a:moveTo>
                      <a:pt x="741" y="0"/>
                    </a:moveTo>
                    <a:cubicBezTo>
                      <a:pt x="567" y="0"/>
                      <a:pt x="393" y="66"/>
                      <a:pt x="262" y="197"/>
                    </a:cubicBezTo>
                    <a:cubicBezTo>
                      <a:pt x="0" y="459"/>
                      <a:pt x="0" y="893"/>
                      <a:pt x="262" y="1134"/>
                    </a:cubicBezTo>
                    <a:cubicBezTo>
                      <a:pt x="393" y="1265"/>
                      <a:pt x="567" y="1331"/>
                      <a:pt x="741" y="1331"/>
                    </a:cubicBezTo>
                    <a:cubicBezTo>
                      <a:pt x="915" y="1331"/>
                      <a:pt x="1090" y="1265"/>
                      <a:pt x="1221" y="1134"/>
                    </a:cubicBezTo>
                    <a:cubicBezTo>
                      <a:pt x="1482" y="893"/>
                      <a:pt x="1482" y="459"/>
                      <a:pt x="1221" y="197"/>
                    </a:cubicBezTo>
                    <a:cubicBezTo>
                      <a:pt x="1090" y="66"/>
                      <a:pt x="915" y="0"/>
                      <a:pt x="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1954;p46">
                <a:extLst>
                  <a:ext uri="{FF2B5EF4-FFF2-40B4-BE49-F238E27FC236}">
                    <a16:creationId xmlns:a16="http://schemas.microsoft.com/office/drawing/2014/main" id="{275DFC39-B6E0-225B-9ED7-E93ACE9B2B5A}"/>
                  </a:ext>
                </a:extLst>
              </p:cNvPr>
              <p:cNvSpPr/>
              <p:nvPr/>
            </p:nvSpPr>
            <p:spPr>
              <a:xfrm>
                <a:off x="5459861" y="790607"/>
                <a:ext cx="227731" cy="206925"/>
              </a:xfrm>
              <a:custGeom>
                <a:avLst/>
                <a:gdLst/>
                <a:ahLst/>
                <a:cxnLst/>
                <a:rect l="l" t="t" r="r" b="b"/>
                <a:pathLst>
                  <a:path w="1598" h="1452" extrusionOk="0">
                    <a:moveTo>
                      <a:pt x="788" y="121"/>
                    </a:moveTo>
                    <a:cubicBezTo>
                      <a:pt x="947" y="121"/>
                      <a:pt x="1105" y="181"/>
                      <a:pt x="1226" y="302"/>
                    </a:cubicBezTo>
                    <a:cubicBezTo>
                      <a:pt x="1467" y="543"/>
                      <a:pt x="1467" y="935"/>
                      <a:pt x="1226" y="1176"/>
                    </a:cubicBezTo>
                    <a:cubicBezTo>
                      <a:pt x="1105" y="1297"/>
                      <a:pt x="947" y="1357"/>
                      <a:pt x="788" y="1357"/>
                    </a:cubicBezTo>
                    <a:cubicBezTo>
                      <a:pt x="630" y="1357"/>
                      <a:pt x="472" y="1297"/>
                      <a:pt x="351" y="1176"/>
                    </a:cubicBezTo>
                    <a:cubicBezTo>
                      <a:pt x="110" y="935"/>
                      <a:pt x="110" y="543"/>
                      <a:pt x="351" y="302"/>
                    </a:cubicBezTo>
                    <a:cubicBezTo>
                      <a:pt x="472" y="181"/>
                      <a:pt x="630" y="121"/>
                      <a:pt x="788" y="121"/>
                    </a:cubicBezTo>
                    <a:close/>
                    <a:moveTo>
                      <a:pt x="799" y="1"/>
                    </a:moveTo>
                    <a:cubicBezTo>
                      <a:pt x="614" y="1"/>
                      <a:pt x="430" y="71"/>
                      <a:pt x="288" y="213"/>
                    </a:cubicBezTo>
                    <a:cubicBezTo>
                      <a:pt x="0" y="501"/>
                      <a:pt x="0" y="956"/>
                      <a:pt x="288" y="1239"/>
                    </a:cubicBezTo>
                    <a:cubicBezTo>
                      <a:pt x="430" y="1381"/>
                      <a:pt x="614" y="1451"/>
                      <a:pt x="799" y="1451"/>
                    </a:cubicBezTo>
                    <a:cubicBezTo>
                      <a:pt x="983" y="1451"/>
                      <a:pt x="1168" y="1381"/>
                      <a:pt x="1309" y="1239"/>
                    </a:cubicBezTo>
                    <a:cubicBezTo>
                      <a:pt x="1597" y="956"/>
                      <a:pt x="1597" y="501"/>
                      <a:pt x="1309" y="213"/>
                    </a:cubicBezTo>
                    <a:cubicBezTo>
                      <a:pt x="1168" y="71"/>
                      <a:pt x="983" y="1"/>
                      <a:pt x="79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955;p46">
              <a:extLst>
                <a:ext uri="{FF2B5EF4-FFF2-40B4-BE49-F238E27FC236}">
                  <a16:creationId xmlns:a16="http://schemas.microsoft.com/office/drawing/2014/main" id="{03A174FC-9BA9-8A01-B43A-FEBDC247A02E}"/>
                </a:ext>
              </a:extLst>
            </p:cNvPr>
            <p:cNvGrpSpPr/>
            <p:nvPr/>
          </p:nvGrpSpPr>
          <p:grpSpPr>
            <a:xfrm flipH="1">
              <a:off x="6976822" y="1731964"/>
              <a:ext cx="1261938" cy="2704550"/>
              <a:chOff x="487650" y="835701"/>
              <a:chExt cx="1906250" cy="4085424"/>
            </a:xfrm>
          </p:grpSpPr>
          <p:sp>
            <p:nvSpPr>
              <p:cNvPr id="33" name="Google Shape;1956;p46">
                <a:extLst>
                  <a:ext uri="{FF2B5EF4-FFF2-40B4-BE49-F238E27FC236}">
                    <a16:creationId xmlns:a16="http://schemas.microsoft.com/office/drawing/2014/main" id="{DFFD7DE6-99BC-6345-BEE5-E553CAB6FAFF}"/>
                  </a:ext>
                </a:extLst>
              </p:cNvPr>
              <p:cNvSpPr/>
              <p:nvPr/>
            </p:nvSpPr>
            <p:spPr>
              <a:xfrm>
                <a:off x="1747466" y="1278205"/>
                <a:ext cx="422542" cy="530137"/>
              </a:xfrm>
              <a:custGeom>
                <a:avLst/>
                <a:gdLst/>
                <a:ahLst/>
                <a:cxnLst/>
                <a:rect l="l" t="t" r="r" b="b"/>
                <a:pathLst>
                  <a:path w="2965" h="3720" extrusionOk="0">
                    <a:moveTo>
                      <a:pt x="1782" y="1"/>
                    </a:moveTo>
                    <a:cubicBezTo>
                      <a:pt x="1717" y="1"/>
                      <a:pt x="1650" y="35"/>
                      <a:pt x="1592" y="122"/>
                    </a:cubicBezTo>
                    <a:cubicBezTo>
                      <a:pt x="1440" y="384"/>
                      <a:pt x="1111" y="536"/>
                      <a:pt x="959" y="667"/>
                    </a:cubicBezTo>
                    <a:cubicBezTo>
                      <a:pt x="786" y="797"/>
                      <a:pt x="697" y="991"/>
                      <a:pt x="524" y="1321"/>
                    </a:cubicBezTo>
                    <a:cubicBezTo>
                      <a:pt x="346" y="1646"/>
                      <a:pt x="0" y="2170"/>
                      <a:pt x="0" y="2170"/>
                    </a:cubicBezTo>
                    <a:cubicBezTo>
                      <a:pt x="0" y="2170"/>
                      <a:pt x="173" y="2850"/>
                      <a:pt x="435" y="3175"/>
                    </a:cubicBezTo>
                    <a:cubicBezTo>
                      <a:pt x="697" y="3479"/>
                      <a:pt x="1262" y="3720"/>
                      <a:pt x="1262" y="3720"/>
                    </a:cubicBezTo>
                    <a:cubicBezTo>
                      <a:pt x="1262" y="3720"/>
                      <a:pt x="1681" y="3217"/>
                      <a:pt x="1943" y="3154"/>
                    </a:cubicBezTo>
                    <a:cubicBezTo>
                      <a:pt x="2179" y="3086"/>
                      <a:pt x="2682" y="3023"/>
                      <a:pt x="2682" y="3023"/>
                    </a:cubicBezTo>
                    <a:cubicBezTo>
                      <a:pt x="2682" y="3023"/>
                      <a:pt x="2964" y="1232"/>
                      <a:pt x="2682" y="1232"/>
                    </a:cubicBezTo>
                    <a:cubicBezTo>
                      <a:pt x="2399" y="1211"/>
                      <a:pt x="1786" y="1101"/>
                      <a:pt x="1786" y="1101"/>
                    </a:cubicBezTo>
                    <a:cubicBezTo>
                      <a:pt x="1786" y="1101"/>
                      <a:pt x="1681" y="970"/>
                      <a:pt x="1744" y="839"/>
                    </a:cubicBezTo>
                    <a:cubicBezTo>
                      <a:pt x="1812" y="729"/>
                      <a:pt x="2116" y="494"/>
                      <a:pt x="2074" y="274"/>
                    </a:cubicBezTo>
                    <a:cubicBezTo>
                      <a:pt x="2043" y="141"/>
                      <a:pt x="1915" y="1"/>
                      <a:pt x="1782" y="1"/>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57;p46">
                <a:extLst>
                  <a:ext uri="{FF2B5EF4-FFF2-40B4-BE49-F238E27FC236}">
                    <a16:creationId xmlns:a16="http://schemas.microsoft.com/office/drawing/2014/main" id="{25A01259-A843-03CD-49B9-99886DCA4A43}"/>
                  </a:ext>
                </a:extLst>
              </p:cNvPr>
              <p:cNvSpPr/>
              <p:nvPr/>
            </p:nvSpPr>
            <p:spPr>
              <a:xfrm>
                <a:off x="1737775" y="1268942"/>
                <a:ext cx="420262" cy="549091"/>
              </a:xfrm>
              <a:custGeom>
                <a:avLst/>
                <a:gdLst/>
                <a:ahLst/>
                <a:cxnLst/>
                <a:rect l="l" t="t" r="r" b="b"/>
                <a:pathLst>
                  <a:path w="2949" h="3853" extrusionOk="0">
                    <a:moveTo>
                      <a:pt x="1812" y="119"/>
                    </a:moveTo>
                    <a:cubicBezTo>
                      <a:pt x="1854" y="119"/>
                      <a:pt x="1880" y="119"/>
                      <a:pt x="1922" y="140"/>
                    </a:cubicBezTo>
                    <a:cubicBezTo>
                      <a:pt x="1985" y="187"/>
                      <a:pt x="2074" y="271"/>
                      <a:pt x="2095" y="360"/>
                    </a:cubicBezTo>
                    <a:cubicBezTo>
                      <a:pt x="2095" y="428"/>
                      <a:pt x="2053" y="533"/>
                      <a:pt x="1964" y="622"/>
                    </a:cubicBezTo>
                    <a:cubicBezTo>
                      <a:pt x="1901" y="732"/>
                      <a:pt x="1812" y="794"/>
                      <a:pt x="1770" y="883"/>
                    </a:cubicBezTo>
                    <a:cubicBezTo>
                      <a:pt x="1681" y="1056"/>
                      <a:pt x="1812" y="1213"/>
                      <a:pt x="1812" y="1213"/>
                    </a:cubicBezTo>
                    <a:lnTo>
                      <a:pt x="1833" y="1234"/>
                    </a:lnTo>
                    <a:lnTo>
                      <a:pt x="1854" y="1234"/>
                    </a:lnTo>
                    <a:cubicBezTo>
                      <a:pt x="1854" y="1234"/>
                      <a:pt x="2446" y="1344"/>
                      <a:pt x="2750" y="1344"/>
                    </a:cubicBezTo>
                    <a:lnTo>
                      <a:pt x="2750" y="1365"/>
                    </a:lnTo>
                    <a:lnTo>
                      <a:pt x="2771" y="1386"/>
                    </a:lnTo>
                    <a:cubicBezTo>
                      <a:pt x="2797" y="1428"/>
                      <a:pt x="2797" y="1496"/>
                      <a:pt x="2818" y="1580"/>
                    </a:cubicBezTo>
                    <a:cubicBezTo>
                      <a:pt x="2818" y="1758"/>
                      <a:pt x="2818" y="1973"/>
                      <a:pt x="2797" y="2193"/>
                    </a:cubicBezTo>
                    <a:cubicBezTo>
                      <a:pt x="2771" y="2606"/>
                      <a:pt x="2708" y="2999"/>
                      <a:pt x="2687" y="3046"/>
                    </a:cubicBezTo>
                    <a:cubicBezTo>
                      <a:pt x="2640" y="3046"/>
                      <a:pt x="2226" y="3088"/>
                      <a:pt x="1985" y="3177"/>
                    </a:cubicBezTo>
                    <a:cubicBezTo>
                      <a:pt x="1833" y="3219"/>
                      <a:pt x="1681" y="3350"/>
                      <a:pt x="1529" y="3481"/>
                    </a:cubicBezTo>
                    <a:cubicBezTo>
                      <a:pt x="1419" y="3612"/>
                      <a:pt x="1357" y="3701"/>
                      <a:pt x="1330" y="3722"/>
                    </a:cubicBezTo>
                    <a:cubicBezTo>
                      <a:pt x="1288" y="3701"/>
                      <a:pt x="1199" y="3654"/>
                      <a:pt x="1048" y="3570"/>
                    </a:cubicBezTo>
                    <a:cubicBezTo>
                      <a:pt x="875" y="3481"/>
                      <a:pt x="676" y="3350"/>
                      <a:pt x="545" y="3198"/>
                    </a:cubicBezTo>
                    <a:cubicBezTo>
                      <a:pt x="440" y="3046"/>
                      <a:pt x="330" y="2805"/>
                      <a:pt x="241" y="2606"/>
                    </a:cubicBezTo>
                    <a:cubicBezTo>
                      <a:pt x="178" y="2413"/>
                      <a:pt x="131" y="2261"/>
                      <a:pt x="131" y="2261"/>
                    </a:cubicBezTo>
                    <a:cubicBezTo>
                      <a:pt x="152" y="2214"/>
                      <a:pt x="482" y="1737"/>
                      <a:pt x="655" y="1407"/>
                    </a:cubicBezTo>
                    <a:cubicBezTo>
                      <a:pt x="833" y="1082"/>
                      <a:pt x="917" y="883"/>
                      <a:pt x="1048" y="773"/>
                    </a:cubicBezTo>
                    <a:cubicBezTo>
                      <a:pt x="1199" y="663"/>
                      <a:pt x="1529" y="491"/>
                      <a:pt x="1702" y="208"/>
                    </a:cubicBezTo>
                    <a:cubicBezTo>
                      <a:pt x="1749" y="166"/>
                      <a:pt x="1791" y="119"/>
                      <a:pt x="1812" y="119"/>
                    </a:cubicBezTo>
                    <a:close/>
                    <a:moveTo>
                      <a:pt x="1846" y="0"/>
                    </a:moveTo>
                    <a:cubicBezTo>
                      <a:pt x="1828" y="0"/>
                      <a:pt x="1809" y="3"/>
                      <a:pt x="1791" y="9"/>
                    </a:cubicBezTo>
                    <a:cubicBezTo>
                      <a:pt x="1723" y="35"/>
                      <a:pt x="1660" y="77"/>
                      <a:pt x="1618" y="140"/>
                    </a:cubicBezTo>
                    <a:cubicBezTo>
                      <a:pt x="1461" y="402"/>
                      <a:pt x="1158" y="559"/>
                      <a:pt x="985" y="690"/>
                    </a:cubicBezTo>
                    <a:cubicBezTo>
                      <a:pt x="807" y="821"/>
                      <a:pt x="723" y="1035"/>
                      <a:pt x="545" y="1365"/>
                    </a:cubicBezTo>
                    <a:cubicBezTo>
                      <a:pt x="372" y="1669"/>
                      <a:pt x="68" y="2151"/>
                      <a:pt x="47" y="2193"/>
                    </a:cubicBezTo>
                    <a:lnTo>
                      <a:pt x="0" y="2193"/>
                    </a:lnTo>
                    <a:lnTo>
                      <a:pt x="21" y="2261"/>
                    </a:lnTo>
                    <a:cubicBezTo>
                      <a:pt x="21" y="2261"/>
                      <a:pt x="68" y="2434"/>
                      <a:pt x="131" y="2627"/>
                    </a:cubicBezTo>
                    <a:cubicBezTo>
                      <a:pt x="220" y="2847"/>
                      <a:pt x="330" y="3109"/>
                      <a:pt x="461" y="3261"/>
                    </a:cubicBezTo>
                    <a:cubicBezTo>
                      <a:pt x="613" y="3439"/>
                      <a:pt x="807" y="3570"/>
                      <a:pt x="985" y="3675"/>
                    </a:cubicBezTo>
                    <a:cubicBezTo>
                      <a:pt x="1179" y="3785"/>
                      <a:pt x="1309" y="3832"/>
                      <a:pt x="1309" y="3832"/>
                    </a:cubicBezTo>
                    <a:lnTo>
                      <a:pt x="1357" y="3853"/>
                    </a:lnTo>
                    <a:lnTo>
                      <a:pt x="1378" y="3832"/>
                    </a:lnTo>
                    <a:cubicBezTo>
                      <a:pt x="1378" y="3832"/>
                      <a:pt x="1487" y="3701"/>
                      <a:pt x="1618" y="3570"/>
                    </a:cubicBezTo>
                    <a:cubicBezTo>
                      <a:pt x="1749" y="3439"/>
                      <a:pt x="1922" y="3308"/>
                      <a:pt x="2011" y="3282"/>
                    </a:cubicBezTo>
                    <a:cubicBezTo>
                      <a:pt x="2247" y="3198"/>
                      <a:pt x="2750" y="3151"/>
                      <a:pt x="2750" y="3151"/>
                    </a:cubicBezTo>
                    <a:lnTo>
                      <a:pt x="2797" y="3151"/>
                    </a:lnTo>
                    <a:lnTo>
                      <a:pt x="2797" y="3109"/>
                    </a:lnTo>
                    <a:cubicBezTo>
                      <a:pt x="2797" y="3109"/>
                      <a:pt x="2881" y="2653"/>
                      <a:pt x="2901" y="2193"/>
                    </a:cubicBezTo>
                    <a:cubicBezTo>
                      <a:pt x="2928" y="1973"/>
                      <a:pt x="2949" y="1758"/>
                      <a:pt x="2928" y="1580"/>
                    </a:cubicBezTo>
                    <a:cubicBezTo>
                      <a:pt x="2928" y="1496"/>
                      <a:pt x="2901" y="1407"/>
                      <a:pt x="2881" y="1365"/>
                    </a:cubicBezTo>
                    <a:cubicBezTo>
                      <a:pt x="2860" y="1318"/>
                      <a:pt x="2860" y="1297"/>
                      <a:pt x="2839" y="1276"/>
                    </a:cubicBezTo>
                    <a:cubicBezTo>
                      <a:pt x="2818" y="1255"/>
                      <a:pt x="2771" y="1234"/>
                      <a:pt x="2750" y="1234"/>
                    </a:cubicBezTo>
                    <a:cubicBezTo>
                      <a:pt x="2488" y="1234"/>
                      <a:pt x="1943" y="1124"/>
                      <a:pt x="1901" y="1124"/>
                    </a:cubicBezTo>
                    <a:cubicBezTo>
                      <a:pt x="1901" y="1103"/>
                      <a:pt x="1833" y="1014"/>
                      <a:pt x="1854" y="951"/>
                    </a:cubicBezTo>
                    <a:cubicBezTo>
                      <a:pt x="1880" y="904"/>
                      <a:pt x="1985" y="794"/>
                      <a:pt x="2053" y="690"/>
                    </a:cubicBezTo>
                    <a:cubicBezTo>
                      <a:pt x="2142" y="601"/>
                      <a:pt x="2226" y="470"/>
                      <a:pt x="2205" y="339"/>
                    </a:cubicBezTo>
                    <a:cubicBezTo>
                      <a:pt x="2163" y="208"/>
                      <a:pt x="2095" y="98"/>
                      <a:pt x="1985" y="35"/>
                    </a:cubicBezTo>
                    <a:cubicBezTo>
                      <a:pt x="1940" y="16"/>
                      <a:pt x="1893" y="0"/>
                      <a:pt x="184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58;p46">
                <a:extLst>
                  <a:ext uri="{FF2B5EF4-FFF2-40B4-BE49-F238E27FC236}">
                    <a16:creationId xmlns:a16="http://schemas.microsoft.com/office/drawing/2014/main" id="{504A7315-697F-29DB-0FD6-B3AE9724C852}"/>
                  </a:ext>
                </a:extLst>
              </p:cNvPr>
              <p:cNvSpPr/>
              <p:nvPr/>
            </p:nvSpPr>
            <p:spPr>
              <a:xfrm>
                <a:off x="975757" y="1549978"/>
                <a:ext cx="974056" cy="625619"/>
              </a:xfrm>
              <a:custGeom>
                <a:avLst/>
                <a:gdLst/>
                <a:ahLst/>
                <a:cxnLst/>
                <a:rect l="l" t="t" r="r" b="b"/>
                <a:pathLst>
                  <a:path w="6835" h="4390" extrusionOk="0">
                    <a:moveTo>
                      <a:pt x="5133" y="1"/>
                    </a:moveTo>
                    <a:cubicBezTo>
                      <a:pt x="5133" y="1"/>
                      <a:pt x="3582" y="1640"/>
                      <a:pt x="1791" y="2205"/>
                    </a:cubicBezTo>
                    <a:cubicBezTo>
                      <a:pt x="0" y="2776"/>
                      <a:pt x="330" y="4017"/>
                      <a:pt x="1268" y="4389"/>
                    </a:cubicBezTo>
                    <a:cubicBezTo>
                      <a:pt x="1268" y="4389"/>
                      <a:pt x="2860" y="4216"/>
                      <a:pt x="4693" y="3274"/>
                    </a:cubicBezTo>
                    <a:cubicBezTo>
                      <a:pt x="6526" y="2336"/>
                      <a:pt x="6834" y="1881"/>
                      <a:pt x="6834" y="1881"/>
                    </a:cubicBezTo>
                    <a:lnTo>
                      <a:pt x="51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59;p46">
                <a:extLst>
                  <a:ext uri="{FF2B5EF4-FFF2-40B4-BE49-F238E27FC236}">
                    <a16:creationId xmlns:a16="http://schemas.microsoft.com/office/drawing/2014/main" id="{BCE5F7EC-732F-4163-70D8-851C990DEA44}"/>
                  </a:ext>
                </a:extLst>
              </p:cNvPr>
              <p:cNvSpPr/>
              <p:nvPr/>
            </p:nvSpPr>
            <p:spPr>
              <a:xfrm>
                <a:off x="1038463" y="1538007"/>
                <a:ext cx="923322" cy="643575"/>
              </a:xfrm>
              <a:custGeom>
                <a:avLst/>
                <a:gdLst/>
                <a:ahLst/>
                <a:cxnLst/>
                <a:rect l="l" t="t" r="r" b="b"/>
                <a:pathLst>
                  <a:path w="6479" h="4516" extrusionOk="0">
                    <a:moveTo>
                      <a:pt x="4666" y="153"/>
                    </a:moveTo>
                    <a:lnTo>
                      <a:pt x="6326" y="1965"/>
                    </a:lnTo>
                    <a:cubicBezTo>
                      <a:pt x="6305" y="1965"/>
                      <a:pt x="6305" y="1965"/>
                      <a:pt x="6285" y="2007"/>
                    </a:cubicBezTo>
                    <a:cubicBezTo>
                      <a:pt x="6216" y="2049"/>
                      <a:pt x="6133" y="2138"/>
                      <a:pt x="5976" y="2268"/>
                    </a:cubicBezTo>
                    <a:cubicBezTo>
                      <a:pt x="5672" y="2488"/>
                      <a:pt x="5148" y="2834"/>
                      <a:pt x="4232" y="3295"/>
                    </a:cubicBezTo>
                    <a:cubicBezTo>
                      <a:pt x="2420" y="4232"/>
                      <a:pt x="870" y="4405"/>
                      <a:pt x="849" y="4405"/>
                    </a:cubicBezTo>
                    <a:cubicBezTo>
                      <a:pt x="414" y="4232"/>
                      <a:pt x="110" y="3840"/>
                      <a:pt x="131" y="3447"/>
                    </a:cubicBezTo>
                    <a:cubicBezTo>
                      <a:pt x="152" y="3054"/>
                      <a:pt x="503" y="2619"/>
                      <a:pt x="1372" y="2357"/>
                    </a:cubicBezTo>
                    <a:cubicBezTo>
                      <a:pt x="3142" y="1787"/>
                      <a:pt x="4603" y="242"/>
                      <a:pt x="4666" y="153"/>
                    </a:cubicBezTo>
                    <a:close/>
                    <a:moveTo>
                      <a:pt x="4693" y="1"/>
                    </a:moveTo>
                    <a:lnTo>
                      <a:pt x="4645" y="43"/>
                    </a:lnTo>
                    <a:cubicBezTo>
                      <a:pt x="4645" y="43"/>
                      <a:pt x="3095" y="1682"/>
                      <a:pt x="1330" y="2248"/>
                    </a:cubicBezTo>
                    <a:cubicBezTo>
                      <a:pt x="435" y="2530"/>
                      <a:pt x="42" y="2991"/>
                      <a:pt x="21" y="3447"/>
                    </a:cubicBezTo>
                    <a:cubicBezTo>
                      <a:pt x="0" y="3908"/>
                      <a:pt x="325" y="4321"/>
                      <a:pt x="807" y="4515"/>
                    </a:cubicBezTo>
                    <a:lnTo>
                      <a:pt x="849" y="4515"/>
                    </a:lnTo>
                    <a:cubicBezTo>
                      <a:pt x="849" y="4515"/>
                      <a:pt x="2441" y="4342"/>
                      <a:pt x="4274" y="3405"/>
                    </a:cubicBezTo>
                    <a:cubicBezTo>
                      <a:pt x="5190" y="2944"/>
                      <a:pt x="5740" y="2572"/>
                      <a:pt x="6044" y="2357"/>
                    </a:cubicBezTo>
                    <a:cubicBezTo>
                      <a:pt x="6195" y="2227"/>
                      <a:pt x="6305" y="2138"/>
                      <a:pt x="6368" y="2096"/>
                    </a:cubicBezTo>
                    <a:cubicBezTo>
                      <a:pt x="6415" y="2028"/>
                      <a:pt x="6436" y="1986"/>
                      <a:pt x="6436" y="1986"/>
                    </a:cubicBezTo>
                    <a:lnTo>
                      <a:pt x="6478" y="1965"/>
                    </a:lnTo>
                    <a:lnTo>
                      <a:pt x="469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60;p46">
                <a:extLst>
                  <a:ext uri="{FF2B5EF4-FFF2-40B4-BE49-F238E27FC236}">
                    <a16:creationId xmlns:a16="http://schemas.microsoft.com/office/drawing/2014/main" id="{2CD29E70-901B-CE94-7AA2-CF1C3887BD1F}"/>
                  </a:ext>
                </a:extLst>
              </p:cNvPr>
              <p:cNvSpPr/>
              <p:nvPr/>
            </p:nvSpPr>
            <p:spPr>
              <a:xfrm>
                <a:off x="1610083" y="1505229"/>
                <a:ext cx="386060" cy="396605"/>
              </a:xfrm>
              <a:custGeom>
                <a:avLst/>
                <a:gdLst/>
                <a:ahLst/>
                <a:cxnLst/>
                <a:rect l="l" t="t" r="r" b="b"/>
                <a:pathLst>
                  <a:path w="2709" h="2783" extrusionOk="0">
                    <a:moveTo>
                      <a:pt x="864" y="0"/>
                    </a:moveTo>
                    <a:cubicBezTo>
                      <a:pt x="747" y="0"/>
                      <a:pt x="682" y="100"/>
                      <a:pt x="682" y="100"/>
                    </a:cubicBezTo>
                    <a:cubicBezTo>
                      <a:pt x="352" y="294"/>
                      <a:pt x="1" y="535"/>
                      <a:pt x="111" y="885"/>
                    </a:cubicBezTo>
                    <a:cubicBezTo>
                      <a:pt x="200" y="1210"/>
                      <a:pt x="1441" y="2650"/>
                      <a:pt x="1661" y="2760"/>
                    </a:cubicBezTo>
                    <a:cubicBezTo>
                      <a:pt x="1688" y="2776"/>
                      <a:pt x="1719" y="2782"/>
                      <a:pt x="1751" y="2782"/>
                    </a:cubicBezTo>
                    <a:cubicBezTo>
                      <a:pt x="1954" y="2782"/>
                      <a:pt x="2239" y="2519"/>
                      <a:pt x="2446" y="2388"/>
                    </a:cubicBezTo>
                    <a:cubicBezTo>
                      <a:pt x="2708" y="2216"/>
                      <a:pt x="2708" y="2148"/>
                      <a:pt x="2666" y="1912"/>
                    </a:cubicBezTo>
                    <a:cubicBezTo>
                      <a:pt x="2598" y="1671"/>
                      <a:pt x="1420" y="472"/>
                      <a:pt x="1137" y="163"/>
                    </a:cubicBezTo>
                    <a:cubicBezTo>
                      <a:pt x="1029" y="39"/>
                      <a:pt x="937" y="0"/>
                      <a:pt x="8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61;p46">
                <a:extLst>
                  <a:ext uri="{FF2B5EF4-FFF2-40B4-BE49-F238E27FC236}">
                    <a16:creationId xmlns:a16="http://schemas.microsoft.com/office/drawing/2014/main" id="{EE82CFD4-9B43-9E75-8711-0B8F065D6F0B}"/>
                  </a:ext>
                </a:extLst>
              </p:cNvPr>
              <p:cNvSpPr/>
              <p:nvPr/>
            </p:nvSpPr>
            <p:spPr>
              <a:xfrm>
                <a:off x="1607090" y="1496536"/>
                <a:ext cx="395038" cy="413707"/>
              </a:xfrm>
              <a:custGeom>
                <a:avLst/>
                <a:gdLst/>
                <a:ahLst/>
                <a:cxnLst/>
                <a:rect l="l" t="t" r="r" b="b"/>
                <a:pathLst>
                  <a:path w="2772" h="2903" extrusionOk="0">
                    <a:moveTo>
                      <a:pt x="891" y="104"/>
                    </a:moveTo>
                    <a:cubicBezTo>
                      <a:pt x="948" y="104"/>
                      <a:pt x="1021" y="134"/>
                      <a:pt x="1116" y="245"/>
                    </a:cubicBezTo>
                    <a:cubicBezTo>
                      <a:pt x="1247" y="423"/>
                      <a:pt x="1619" y="795"/>
                      <a:pt x="1965" y="1161"/>
                    </a:cubicBezTo>
                    <a:cubicBezTo>
                      <a:pt x="2116" y="1339"/>
                      <a:pt x="2295" y="1533"/>
                      <a:pt x="2425" y="1664"/>
                    </a:cubicBezTo>
                    <a:cubicBezTo>
                      <a:pt x="2467" y="1753"/>
                      <a:pt x="2535" y="1816"/>
                      <a:pt x="2556" y="1863"/>
                    </a:cubicBezTo>
                    <a:cubicBezTo>
                      <a:pt x="2598" y="1926"/>
                      <a:pt x="2619" y="1973"/>
                      <a:pt x="2619" y="1973"/>
                    </a:cubicBezTo>
                    <a:cubicBezTo>
                      <a:pt x="2640" y="2104"/>
                      <a:pt x="2666" y="2167"/>
                      <a:pt x="2640" y="2209"/>
                    </a:cubicBezTo>
                    <a:cubicBezTo>
                      <a:pt x="2619" y="2256"/>
                      <a:pt x="2556" y="2319"/>
                      <a:pt x="2446" y="2387"/>
                    </a:cubicBezTo>
                    <a:cubicBezTo>
                      <a:pt x="2315" y="2470"/>
                      <a:pt x="2164" y="2601"/>
                      <a:pt x="2033" y="2690"/>
                    </a:cubicBezTo>
                    <a:cubicBezTo>
                      <a:pt x="1965" y="2732"/>
                      <a:pt x="1902" y="2758"/>
                      <a:pt x="1834" y="2779"/>
                    </a:cubicBezTo>
                    <a:cubicBezTo>
                      <a:pt x="1813" y="2790"/>
                      <a:pt x="1785" y="2795"/>
                      <a:pt x="1760" y="2795"/>
                    </a:cubicBezTo>
                    <a:cubicBezTo>
                      <a:pt x="1735" y="2795"/>
                      <a:pt x="1713" y="2790"/>
                      <a:pt x="1703" y="2779"/>
                    </a:cubicBezTo>
                    <a:cubicBezTo>
                      <a:pt x="1682" y="2758"/>
                      <a:pt x="1640" y="2732"/>
                      <a:pt x="1593" y="2690"/>
                    </a:cubicBezTo>
                    <a:lnTo>
                      <a:pt x="1399" y="2497"/>
                    </a:lnTo>
                    <a:cubicBezTo>
                      <a:pt x="1247" y="2340"/>
                      <a:pt x="1069" y="2146"/>
                      <a:pt x="896" y="1926"/>
                    </a:cubicBezTo>
                    <a:cubicBezTo>
                      <a:pt x="723" y="1732"/>
                      <a:pt x="572" y="1512"/>
                      <a:pt x="414" y="1318"/>
                    </a:cubicBezTo>
                    <a:cubicBezTo>
                      <a:pt x="284" y="1140"/>
                      <a:pt x="200" y="988"/>
                      <a:pt x="179" y="926"/>
                    </a:cubicBezTo>
                    <a:cubicBezTo>
                      <a:pt x="132" y="768"/>
                      <a:pt x="179" y="664"/>
                      <a:pt x="284" y="533"/>
                    </a:cubicBezTo>
                    <a:cubicBezTo>
                      <a:pt x="394" y="423"/>
                      <a:pt x="572" y="292"/>
                      <a:pt x="723" y="203"/>
                    </a:cubicBezTo>
                    <a:lnTo>
                      <a:pt x="744" y="182"/>
                    </a:lnTo>
                    <a:cubicBezTo>
                      <a:pt x="744" y="182"/>
                      <a:pt x="765" y="140"/>
                      <a:pt x="833" y="114"/>
                    </a:cubicBezTo>
                    <a:cubicBezTo>
                      <a:pt x="850" y="108"/>
                      <a:pt x="869" y="104"/>
                      <a:pt x="891" y="104"/>
                    </a:cubicBezTo>
                    <a:close/>
                    <a:moveTo>
                      <a:pt x="871" y="0"/>
                    </a:moveTo>
                    <a:cubicBezTo>
                      <a:pt x="847" y="0"/>
                      <a:pt x="826" y="4"/>
                      <a:pt x="807" y="9"/>
                    </a:cubicBezTo>
                    <a:cubicBezTo>
                      <a:pt x="703" y="30"/>
                      <a:pt x="655" y="114"/>
                      <a:pt x="655" y="114"/>
                    </a:cubicBezTo>
                    <a:lnTo>
                      <a:pt x="655" y="93"/>
                    </a:lnTo>
                    <a:cubicBezTo>
                      <a:pt x="504" y="203"/>
                      <a:pt x="331" y="313"/>
                      <a:pt x="200" y="465"/>
                    </a:cubicBezTo>
                    <a:cubicBezTo>
                      <a:pt x="90" y="596"/>
                      <a:pt x="1" y="768"/>
                      <a:pt x="69" y="967"/>
                    </a:cubicBezTo>
                    <a:cubicBezTo>
                      <a:pt x="111" y="1056"/>
                      <a:pt x="200" y="1208"/>
                      <a:pt x="331" y="1402"/>
                    </a:cubicBezTo>
                    <a:cubicBezTo>
                      <a:pt x="462" y="1580"/>
                      <a:pt x="634" y="1795"/>
                      <a:pt x="807" y="1994"/>
                    </a:cubicBezTo>
                    <a:cubicBezTo>
                      <a:pt x="985" y="2209"/>
                      <a:pt x="1179" y="2408"/>
                      <a:pt x="1310" y="2559"/>
                    </a:cubicBezTo>
                    <a:cubicBezTo>
                      <a:pt x="1399" y="2648"/>
                      <a:pt x="1462" y="2711"/>
                      <a:pt x="1509" y="2758"/>
                    </a:cubicBezTo>
                    <a:cubicBezTo>
                      <a:pt x="1572" y="2821"/>
                      <a:pt x="1619" y="2842"/>
                      <a:pt x="1640" y="2863"/>
                    </a:cubicBezTo>
                    <a:cubicBezTo>
                      <a:pt x="1690" y="2891"/>
                      <a:pt x="1735" y="2903"/>
                      <a:pt x="1782" y="2903"/>
                    </a:cubicBezTo>
                    <a:cubicBezTo>
                      <a:pt x="1813" y="2903"/>
                      <a:pt x="1845" y="2898"/>
                      <a:pt x="1881" y="2889"/>
                    </a:cubicBezTo>
                    <a:cubicBezTo>
                      <a:pt x="1944" y="2863"/>
                      <a:pt x="2012" y="2821"/>
                      <a:pt x="2096" y="2779"/>
                    </a:cubicBezTo>
                    <a:cubicBezTo>
                      <a:pt x="2247" y="2690"/>
                      <a:pt x="2378" y="2559"/>
                      <a:pt x="2509" y="2497"/>
                    </a:cubicBezTo>
                    <a:cubicBezTo>
                      <a:pt x="2640" y="2408"/>
                      <a:pt x="2708" y="2340"/>
                      <a:pt x="2750" y="2256"/>
                    </a:cubicBezTo>
                    <a:cubicBezTo>
                      <a:pt x="2771" y="2167"/>
                      <a:pt x="2771" y="2078"/>
                      <a:pt x="2729" y="1947"/>
                    </a:cubicBezTo>
                    <a:cubicBezTo>
                      <a:pt x="2729" y="1905"/>
                      <a:pt x="2708" y="1863"/>
                      <a:pt x="2666" y="1795"/>
                    </a:cubicBezTo>
                    <a:cubicBezTo>
                      <a:pt x="2619" y="1753"/>
                      <a:pt x="2556" y="1685"/>
                      <a:pt x="2509" y="1601"/>
                    </a:cubicBezTo>
                    <a:cubicBezTo>
                      <a:pt x="2378" y="1449"/>
                      <a:pt x="2205" y="1271"/>
                      <a:pt x="2054" y="1077"/>
                    </a:cubicBezTo>
                    <a:cubicBezTo>
                      <a:pt x="1703" y="727"/>
                      <a:pt x="1331" y="334"/>
                      <a:pt x="1200" y="182"/>
                    </a:cubicBezTo>
                    <a:cubicBezTo>
                      <a:pt x="1080" y="45"/>
                      <a:pt x="960" y="0"/>
                      <a:pt x="87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62;p46">
                <a:extLst>
                  <a:ext uri="{FF2B5EF4-FFF2-40B4-BE49-F238E27FC236}">
                    <a16:creationId xmlns:a16="http://schemas.microsoft.com/office/drawing/2014/main" id="{EE0EC9DD-836E-84E8-428A-B28C9269BDE2}"/>
                  </a:ext>
                </a:extLst>
              </p:cNvPr>
              <p:cNvSpPr/>
              <p:nvPr/>
            </p:nvSpPr>
            <p:spPr>
              <a:xfrm>
                <a:off x="2126551" y="1449791"/>
                <a:ext cx="261363" cy="117001"/>
              </a:xfrm>
              <a:custGeom>
                <a:avLst/>
                <a:gdLst/>
                <a:ahLst/>
                <a:cxnLst/>
                <a:rect l="l" t="t" r="r" b="b"/>
                <a:pathLst>
                  <a:path w="1834" h="821" extrusionOk="0">
                    <a:moveTo>
                      <a:pt x="1504" y="0"/>
                    </a:moveTo>
                    <a:cubicBezTo>
                      <a:pt x="1478" y="0"/>
                      <a:pt x="1450" y="2"/>
                      <a:pt x="1420" y="7"/>
                    </a:cubicBezTo>
                    <a:cubicBezTo>
                      <a:pt x="1269" y="46"/>
                      <a:pt x="923" y="70"/>
                      <a:pt x="606" y="70"/>
                    </a:cubicBezTo>
                    <a:cubicBezTo>
                      <a:pt x="372" y="70"/>
                      <a:pt x="154" y="57"/>
                      <a:pt x="43" y="28"/>
                    </a:cubicBezTo>
                    <a:cubicBezTo>
                      <a:pt x="43" y="28"/>
                      <a:pt x="1" y="421"/>
                      <a:pt x="22" y="620"/>
                    </a:cubicBezTo>
                    <a:cubicBezTo>
                      <a:pt x="39" y="776"/>
                      <a:pt x="28" y="820"/>
                      <a:pt x="197" y="820"/>
                    </a:cubicBezTo>
                    <a:cubicBezTo>
                      <a:pt x="238" y="820"/>
                      <a:pt x="288" y="818"/>
                      <a:pt x="352" y="814"/>
                    </a:cubicBezTo>
                    <a:cubicBezTo>
                      <a:pt x="676" y="793"/>
                      <a:pt x="1724" y="573"/>
                      <a:pt x="1724" y="573"/>
                    </a:cubicBezTo>
                    <a:cubicBezTo>
                      <a:pt x="1724" y="573"/>
                      <a:pt x="1834" y="379"/>
                      <a:pt x="1792" y="248"/>
                    </a:cubicBezTo>
                    <a:cubicBezTo>
                      <a:pt x="1773" y="132"/>
                      <a:pt x="1701" y="0"/>
                      <a:pt x="1504"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63;p46">
                <a:extLst>
                  <a:ext uri="{FF2B5EF4-FFF2-40B4-BE49-F238E27FC236}">
                    <a16:creationId xmlns:a16="http://schemas.microsoft.com/office/drawing/2014/main" id="{57D96BB8-A7BA-B8F7-9DC9-F8D97FCD1FCC}"/>
                  </a:ext>
                </a:extLst>
              </p:cNvPr>
              <p:cNvSpPr/>
              <p:nvPr/>
            </p:nvSpPr>
            <p:spPr>
              <a:xfrm>
                <a:off x="2123558" y="1441810"/>
                <a:ext cx="270341" cy="133674"/>
              </a:xfrm>
              <a:custGeom>
                <a:avLst/>
                <a:gdLst/>
                <a:ahLst/>
                <a:cxnLst/>
                <a:rect l="l" t="t" r="r" b="b"/>
                <a:pathLst>
                  <a:path w="1897" h="938" extrusionOk="0">
                    <a:moveTo>
                      <a:pt x="1530" y="0"/>
                    </a:moveTo>
                    <a:cubicBezTo>
                      <a:pt x="1504" y="0"/>
                      <a:pt x="1462" y="21"/>
                      <a:pt x="1420" y="21"/>
                    </a:cubicBezTo>
                    <a:cubicBezTo>
                      <a:pt x="1271" y="47"/>
                      <a:pt x="888" y="65"/>
                      <a:pt x="555" y="65"/>
                    </a:cubicBezTo>
                    <a:cubicBezTo>
                      <a:pt x="350" y="65"/>
                      <a:pt x="164" y="58"/>
                      <a:pt x="64" y="42"/>
                    </a:cubicBezTo>
                    <a:lnTo>
                      <a:pt x="22" y="21"/>
                    </a:lnTo>
                    <a:lnTo>
                      <a:pt x="1" y="84"/>
                    </a:lnTo>
                    <a:lnTo>
                      <a:pt x="1" y="105"/>
                    </a:lnTo>
                    <a:cubicBezTo>
                      <a:pt x="64" y="105"/>
                      <a:pt x="153" y="131"/>
                      <a:pt x="194" y="152"/>
                    </a:cubicBezTo>
                    <a:cubicBezTo>
                      <a:pt x="336" y="168"/>
                      <a:pt x="517" y="175"/>
                      <a:pt x="699" y="175"/>
                    </a:cubicBezTo>
                    <a:cubicBezTo>
                      <a:pt x="993" y="175"/>
                      <a:pt x="1292" y="157"/>
                      <a:pt x="1441" y="131"/>
                    </a:cubicBezTo>
                    <a:cubicBezTo>
                      <a:pt x="1477" y="124"/>
                      <a:pt x="1508" y="121"/>
                      <a:pt x="1535" y="121"/>
                    </a:cubicBezTo>
                    <a:cubicBezTo>
                      <a:pt x="1605" y="121"/>
                      <a:pt x="1648" y="143"/>
                      <a:pt x="1682" y="173"/>
                    </a:cubicBezTo>
                    <a:cubicBezTo>
                      <a:pt x="1724" y="194"/>
                      <a:pt x="1745" y="262"/>
                      <a:pt x="1766" y="325"/>
                    </a:cubicBezTo>
                    <a:cubicBezTo>
                      <a:pt x="1766" y="367"/>
                      <a:pt x="1766" y="435"/>
                      <a:pt x="1745" y="498"/>
                    </a:cubicBezTo>
                    <a:cubicBezTo>
                      <a:pt x="1724" y="545"/>
                      <a:pt x="1703" y="566"/>
                      <a:pt x="1703" y="587"/>
                    </a:cubicBezTo>
                    <a:cubicBezTo>
                      <a:pt x="1682" y="587"/>
                      <a:pt x="1462" y="629"/>
                      <a:pt x="1158" y="676"/>
                    </a:cubicBezTo>
                    <a:cubicBezTo>
                      <a:pt x="849" y="739"/>
                      <a:pt x="524" y="807"/>
                      <a:pt x="373" y="828"/>
                    </a:cubicBezTo>
                    <a:lnTo>
                      <a:pt x="304" y="828"/>
                    </a:lnTo>
                    <a:lnTo>
                      <a:pt x="304" y="938"/>
                    </a:lnTo>
                    <a:lnTo>
                      <a:pt x="373" y="938"/>
                    </a:lnTo>
                    <a:cubicBezTo>
                      <a:pt x="545" y="917"/>
                      <a:pt x="875" y="849"/>
                      <a:pt x="1179" y="807"/>
                    </a:cubicBezTo>
                    <a:cubicBezTo>
                      <a:pt x="1483" y="739"/>
                      <a:pt x="1745" y="676"/>
                      <a:pt x="1745" y="676"/>
                    </a:cubicBezTo>
                    <a:lnTo>
                      <a:pt x="1766" y="676"/>
                    </a:lnTo>
                    <a:lnTo>
                      <a:pt x="1792" y="655"/>
                    </a:lnTo>
                    <a:cubicBezTo>
                      <a:pt x="1792" y="655"/>
                      <a:pt x="1813" y="608"/>
                      <a:pt x="1834" y="545"/>
                    </a:cubicBezTo>
                    <a:cubicBezTo>
                      <a:pt x="1876" y="477"/>
                      <a:pt x="1896" y="393"/>
                      <a:pt x="1876" y="304"/>
                    </a:cubicBezTo>
                    <a:cubicBezTo>
                      <a:pt x="1855" y="215"/>
                      <a:pt x="1813" y="152"/>
                      <a:pt x="1745" y="84"/>
                    </a:cubicBezTo>
                    <a:cubicBezTo>
                      <a:pt x="1703" y="42"/>
                      <a:pt x="1614" y="0"/>
                      <a:pt x="153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64;p46">
                <a:extLst>
                  <a:ext uri="{FF2B5EF4-FFF2-40B4-BE49-F238E27FC236}">
                    <a16:creationId xmlns:a16="http://schemas.microsoft.com/office/drawing/2014/main" id="{4ABF5825-7F9A-FEAD-AC4D-A01B9FFB1B40}"/>
                  </a:ext>
                </a:extLst>
              </p:cNvPr>
              <p:cNvSpPr/>
              <p:nvPr/>
            </p:nvSpPr>
            <p:spPr>
              <a:xfrm>
                <a:off x="2126551" y="1497248"/>
                <a:ext cx="261363" cy="130254"/>
              </a:xfrm>
              <a:custGeom>
                <a:avLst/>
                <a:gdLst/>
                <a:ahLst/>
                <a:cxnLst/>
                <a:rect l="l" t="t" r="r" b="b"/>
                <a:pathLst>
                  <a:path w="1834" h="914" extrusionOk="0">
                    <a:moveTo>
                      <a:pt x="1591" y="0"/>
                    </a:moveTo>
                    <a:cubicBezTo>
                      <a:pt x="1445" y="0"/>
                      <a:pt x="1270" y="97"/>
                      <a:pt x="917" y="177"/>
                    </a:cubicBezTo>
                    <a:cubicBezTo>
                      <a:pt x="524" y="266"/>
                      <a:pt x="69" y="266"/>
                      <a:pt x="69" y="266"/>
                    </a:cubicBezTo>
                    <a:cubicBezTo>
                      <a:pt x="69" y="266"/>
                      <a:pt x="1" y="680"/>
                      <a:pt x="1" y="811"/>
                    </a:cubicBezTo>
                    <a:cubicBezTo>
                      <a:pt x="13" y="891"/>
                      <a:pt x="60" y="914"/>
                      <a:pt x="193" y="914"/>
                    </a:cubicBezTo>
                    <a:cubicBezTo>
                      <a:pt x="278" y="914"/>
                      <a:pt x="397" y="905"/>
                      <a:pt x="566" y="894"/>
                    </a:cubicBezTo>
                    <a:cubicBezTo>
                      <a:pt x="985" y="873"/>
                      <a:pt x="1614" y="680"/>
                      <a:pt x="1614" y="680"/>
                    </a:cubicBezTo>
                    <a:cubicBezTo>
                      <a:pt x="1614" y="680"/>
                      <a:pt x="1771" y="528"/>
                      <a:pt x="1813" y="418"/>
                    </a:cubicBezTo>
                    <a:cubicBezTo>
                      <a:pt x="1834" y="287"/>
                      <a:pt x="1771" y="25"/>
                      <a:pt x="1640" y="4"/>
                    </a:cubicBezTo>
                    <a:cubicBezTo>
                      <a:pt x="1624" y="1"/>
                      <a:pt x="1608" y="0"/>
                      <a:pt x="1591"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65;p46">
                <a:extLst>
                  <a:ext uri="{FF2B5EF4-FFF2-40B4-BE49-F238E27FC236}">
                    <a16:creationId xmlns:a16="http://schemas.microsoft.com/office/drawing/2014/main" id="{E13BC44A-2B4B-4313-C253-0D96A595ADE1}"/>
                  </a:ext>
                </a:extLst>
              </p:cNvPr>
              <p:cNvSpPr/>
              <p:nvPr/>
            </p:nvSpPr>
            <p:spPr>
              <a:xfrm>
                <a:off x="2163889" y="1490978"/>
                <a:ext cx="230011" cy="143508"/>
              </a:xfrm>
              <a:custGeom>
                <a:avLst/>
                <a:gdLst/>
                <a:ahLst/>
                <a:cxnLst/>
                <a:rect l="l" t="t" r="r" b="b"/>
                <a:pathLst>
                  <a:path w="1614" h="1007" extrusionOk="0">
                    <a:moveTo>
                      <a:pt x="1310" y="1"/>
                    </a:moveTo>
                    <a:cubicBezTo>
                      <a:pt x="1158" y="1"/>
                      <a:pt x="985" y="90"/>
                      <a:pt x="634" y="153"/>
                    </a:cubicBezTo>
                    <a:cubicBezTo>
                      <a:pt x="414" y="200"/>
                      <a:pt x="173" y="242"/>
                      <a:pt x="0" y="242"/>
                    </a:cubicBezTo>
                    <a:lnTo>
                      <a:pt x="0" y="352"/>
                    </a:lnTo>
                    <a:cubicBezTo>
                      <a:pt x="152" y="352"/>
                      <a:pt x="414" y="331"/>
                      <a:pt x="655" y="263"/>
                    </a:cubicBezTo>
                    <a:cubicBezTo>
                      <a:pt x="1027" y="187"/>
                      <a:pt x="1209" y="108"/>
                      <a:pt x="1318" y="108"/>
                    </a:cubicBezTo>
                    <a:cubicBezTo>
                      <a:pt x="1330" y="108"/>
                      <a:pt x="1341" y="109"/>
                      <a:pt x="1352" y="111"/>
                    </a:cubicBezTo>
                    <a:cubicBezTo>
                      <a:pt x="1399" y="111"/>
                      <a:pt x="1441" y="153"/>
                      <a:pt x="1462" y="242"/>
                    </a:cubicBezTo>
                    <a:cubicBezTo>
                      <a:pt x="1509" y="310"/>
                      <a:pt x="1509" y="394"/>
                      <a:pt x="1483" y="441"/>
                    </a:cubicBezTo>
                    <a:cubicBezTo>
                      <a:pt x="1483" y="483"/>
                      <a:pt x="1441" y="546"/>
                      <a:pt x="1399" y="593"/>
                    </a:cubicBezTo>
                    <a:cubicBezTo>
                      <a:pt x="1352" y="635"/>
                      <a:pt x="1331" y="656"/>
                      <a:pt x="1310" y="677"/>
                    </a:cubicBezTo>
                    <a:cubicBezTo>
                      <a:pt x="1310" y="677"/>
                      <a:pt x="697" y="855"/>
                      <a:pt x="283" y="876"/>
                    </a:cubicBezTo>
                    <a:cubicBezTo>
                      <a:pt x="173" y="896"/>
                      <a:pt x="90" y="896"/>
                      <a:pt x="21" y="896"/>
                    </a:cubicBezTo>
                    <a:lnTo>
                      <a:pt x="21" y="1006"/>
                    </a:lnTo>
                    <a:lnTo>
                      <a:pt x="304" y="1006"/>
                    </a:lnTo>
                    <a:cubicBezTo>
                      <a:pt x="744" y="985"/>
                      <a:pt x="1378" y="766"/>
                      <a:pt x="1378" y="766"/>
                    </a:cubicBezTo>
                    <a:lnTo>
                      <a:pt x="1399" y="766"/>
                    </a:lnTo>
                    <a:cubicBezTo>
                      <a:pt x="1399" y="766"/>
                      <a:pt x="1441" y="724"/>
                      <a:pt x="1483" y="677"/>
                    </a:cubicBezTo>
                    <a:cubicBezTo>
                      <a:pt x="1530" y="614"/>
                      <a:pt x="1572" y="546"/>
                      <a:pt x="1593" y="462"/>
                    </a:cubicBezTo>
                    <a:cubicBezTo>
                      <a:pt x="1613" y="394"/>
                      <a:pt x="1613" y="284"/>
                      <a:pt x="1572" y="200"/>
                    </a:cubicBezTo>
                    <a:cubicBezTo>
                      <a:pt x="1551" y="111"/>
                      <a:pt x="1483" y="1"/>
                      <a:pt x="137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66;p46">
                <a:extLst>
                  <a:ext uri="{FF2B5EF4-FFF2-40B4-BE49-F238E27FC236}">
                    <a16:creationId xmlns:a16="http://schemas.microsoft.com/office/drawing/2014/main" id="{FBC9EF6F-76D8-AD87-6D3F-93A30CFF92F2}"/>
                  </a:ext>
                </a:extLst>
              </p:cNvPr>
              <p:cNvSpPr/>
              <p:nvPr/>
            </p:nvSpPr>
            <p:spPr>
              <a:xfrm>
                <a:off x="2105459" y="1546700"/>
                <a:ext cx="260793" cy="125979"/>
              </a:xfrm>
              <a:custGeom>
                <a:avLst/>
                <a:gdLst/>
                <a:ahLst/>
                <a:cxnLst/>
                <a:rect l="l" t="t" r="r" b="b"/>
                <a:pathLst>
                  <a:path w="1830" h="884" extrusionOk="0">
                    <a:moveTo>
                      <a:pt x="1567" y="0"/>
                    </a:moveTo>
                    <a:cubicBezTo>
                      <a:pt x="1412" y="0"/>
                      <a:pt x="1264" y="101"/>
                      <a:pt x="803" y="202"/>
                    </a:cubicBezTo>
                    <a:cubicBezTo>
                      <a:pt x="590" y="257"/>
                      <a:pt x="440" y="273"/>
                      <a:pt x="338" y="273"/>
                    </a:cubicBezTo>
                    <a:cubicBezTo>
                      <a:pt x="199" y="273"/>
                      <a:pt x="149" y="244"/>
                      <a:pt x="149" y="244"/>
                    </a:cubicBezTo>
                    <a:cubicBezTo>
                      <a:pt x="149" y="244"/>
                      <a:pt x="39" y="526"/>
                      <a:pt x="18" y="704"/>
                    </a:cubicBezTo>
                    <a:cubicBezTo>
                      <a:pt x="1" y="843"/>
                      <a:pt x="55" y="884"/>
                      <a:pt x="244" y="884"/>
                    </a:cubicBezTo>
                    <a:cubicBezTo>
                      <a:pt x="291" y="884"/>
                      <a:pt x="346" y="881"/>
                      <a:pt x="410" y="877"/>
                    </a:cubicBezTo>
                    <a:cubicBezTo>
                      <a:pt x="761" y="877"/>
                      <a:pt x="1547" y="636"/>
                      <a:pt x="1547" y="636"/>
                    </a:cubicBezTo>
                    <a:cubicBezTo>
                      <a:pt x="1547" y="636"/>
                      <a:pt x="1830" y="464"/>
                      <a:pt x="1830" y="286"/>
                    </a:cubicBezTo>
                    <a:cubicBezTo>
                      <a:pt x="1830" y="113"/>
                      <a:pt x="1788" y="24"/>
                      <a:pt x="1610" y="3"/>
                    </a:cubicBezTo>
                    <a:cubicBezTo>
                      <a:pt x="1595" y="1"/>
                      <a:pt x="1581" y="0"/>
                      <a:pt x="1567"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67;p46">
                <a:extLst>
                  <a:ext uri="{FF2B5EF4-FFF2-40B4-BE49-F238E27FC236}">
                    <a16:creationId xmlns:a16="http://schemas.microsoft.com/office/drawing/2014/main" id="{C7D91C81-4512-873B-4ABD-66EF4B8A2BAC}"/>
                  </a:ext>
                </a:extLst>
              </p:cNvPr>
              <p:cNvSpPr/>
              <p:nvPr/>
            </p:nvSpPr>
            <p:spPr>
              <a:xfrm>
                <a:off x="2151206" y="1538007"/>
                <a:ext cx="224026" cy="142795"/>
              </a:xfrm>
              <a:custGeom>
                <a:avLst/>
                <a:gdLst/>
                <a:ahLst/>
                <a:cxnLst/>
                <a:rect l="l" t="t" r="r" b="b"/>
                <a:pathLst>
                  <a:path w="1572" h="1002" extrusionOk="0">
                    <a:moveTo>
                      <a:pt x="1247" y="1"/>
                    </a:moveTo>
                    <a:cubicBezTo>
                      <a:pt x="1158" y="1"/>
                      <a:pt x="1095" y="22"/>
                      <a:pt x="985" y="64"/>
                    </a:cubicBezTo>
                    <a:cubicBezTo>
                      <a:pt x="875" y="85"/>
                      <a:pt x="723" y="153"/>
                      <a:pt x="482" y="216"/>
                    </a:cubicBezTo>
                    <a:cubicBezTo>
                      <a:pt x="330" y="242"/>
                      <a:pt x="199" y="263"/>
                      <a:pt x="110" y="263"/>
                    </a:cubicBezTo>
                    <a:lnTo>
                      <a:pt x="110" y="394"/>
                    </a:lnTo>
                    <a:cubicBezTo>
                      <a:pt x="220" y="373"/>
                      <a:pt x="351" y="373"/>
                      <a:pt x="503" y="326"/>
                    </a:cubicBezTo>
                    <a:cubicBezTo>
                      <a:pt x="744" y="263"/>
                      <a:pt x="917" y="195"/>
                      <a:pt x="1027" y="174"/>
                    </a:cubicBezTo>
                    <a:cubicBezTo>
                      <a:pt x="1107" y="143"/>
                      <a:pt x="1165" y="124"/>
                      <a:pt x="1224" y="124"/>
                    </a:cubicBezTo>
                    <a:cubicBezTo>
                      <a:pt x="1245" y="124"/>
                      <a:pt x="1266" y="126"/>
                      <a:pt x="1289" y="132"/>
                    </a:cubicBezTo>
                    <a:cubicBezTo>
                      <a:pt x="1357" y="132"/>
                      <a:pt x="1399" y="153"/>
                      <a:pt x="1420" y="174"/>
                    </a:cubicBezTo>
                    <a:cubicBezTo>
                      <a:pt x="1441" y="216"/>
                      <a:pt x="1441" y="263"/>
                      <a:pt x="1441" y="347"/>
                    </a:cubicBezTo>
                    <a:cubicBezTo>
                      <a:pt x="1441" y="394"/>
                      <a:pt x="1399" y="477"/>
                      <a:pt x="1336" y="546"/>
                    </a:cubicBezTo>
                    <a:cubicBezTo>
                      <a:pt x="1268" y="608"/>
                      <a:pt x="1205" y="635"/>
                      <a:pt x="1205" y="635"/>
                    </a:cubicBezTo>
                    <a:cubicBezTo>
                      <a:pt x="1205" y="655"/>
                      <a:pt x="1006" y="697"/>
                      <a:pt x="765" y="765"/>
                    </a:cubicBezTo>
                    <a:cubicBezTo>
                      <a:pt x="524" y="828"/>
                      <a:pt x="241" y="870"/>
                      <a:pt x="89" y="896"/>
                    </a:cubicBezTo>
                    <a:lnTo>
                      <a:pt x="48" y="896"/>
                    </a:lnTo>
                    <a:cubicBezTo>
                      <a:pt x="48" y="938"/>
                      <a:pt x="27" y="959"/>
                      <a:pt x="0" y="1001"/>
                    </a:cubicBezTo>
                    <a:lnTo>
                      <a:pt x="89" y="1001"/>
                    </a:lnTo>
                    <a:cubicBezTo>
                      <a:pt x="262" y="1001"/>
                      <a:pt x="550" y="938"/>
                      <a:pt x="812" y="870"/>
                    </a:cubicBezTo>
                    <a:cubicBezTo>
                      <a:pt x="1048" y="807"/>
                      <a:pt x="1247" y="739"/>
                      <a:pt x="1247" y="739"/>
                    </a:cubicBezTo>
                    <a:lnTo>
                      <a:pt x="1268" y="739"/>
                    </a:lnTo>
                    <a:cubicBezTo>
                      <a:pt x="1268" y="739"/>
                      <a:pt x="1336" y="697"/>
                      <a:pt x="1420" y="635"/>
                    </a:cubicBezTo>
                    <a:cubicBezTo>
                      <a:pt x="1488" y="546"/>
                      <a:pt x="1572" y="456"/>
                      <a:pt x="1572" y="347"/>
                    </a:cubicBezTo>
                    <a:cubicBezTo>
                      <a:pt x="1551" y="263"/>
                      <a:pt x="1551" y="174"/>
                      <a:pt x="1509" y="111"/>
                    </a:cubicBezTo>
                    <a:cubicBezTo>
                      <a:pt x="1467" y="64"/>
                      <a:pt x="1399" y="22"/>
                      <a:pt x="1289" y="22"/>
                    </a:cubicBezTo>
                    <a:cubicBezTo>
                      <a:pt x="1268" y="1"/>
                      <a:pt x="1268" y="1"/>
                      <a:pt x="124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68;p46">
                <a:extLst>
                  <a:ext uri="{FF2B5EF4-FFF2-40B4-BE49-F238E27FC236}">
                    <a16:creationId xmlns:a16="http://schemas.microsoft.com/office/drawing/2014/main" id="{4E51BBFB-B626-1A19-2862-B604218368B4}"/>
                  </a:ext>
                </a:extLst>
              </p:cNvPr>
              <p:cNvSpPr/>
              <p:nvPr/>
            </p:nvSpPr>
            <p:spPr>
              <a:xfrm>
                <a:off x="2107882" y="1612257"/>
                <a:ext cx="227018" cy="97049"/>
              </a:xfrm>
              <a:custGeom>
                <a:avLst/>
                <a:gdLst/>
                <a:ahLst/>
                <a:cxnLst/>
                <a:rect l="l" t="t" r="r" b="b"/>
                <a:pathLst>
                  <a:path w="1593" h="681" extrusionOk="0">
                    <a:moveTo>
                      <a:pt x="1309" y="1"/>
                    </a:moveTo>
                    <a:cubicBezTo>
                      <a:pt x="1153" y="1"/>
                      <a:pt x="909" y="93"/>
                      <a:pt x="613" y="155"/>
                    </a:cubicBezTo>
                    <a:cubicBezTo>
                      <a:pt x="536" y="166"/>
                      <a:pt x="474" y="170"/>
                      <a:pt x="424" y="170"/>
                    </a:cubicBezTo>
                    <a:cubicBezTo>
                      <a:pt x="271" y="170"/>
                      <a:pt x="219" y="134"/>
                      <a:pt x="153" y="134"/>
                    </a:cubicBezTo>
                    <a:cubicBezTo>
                      <a:pt x="43" y="155"/>
                      <a:pt x="22" y="244"/>
                      <a:pt x="22" y="349"/>
                    </a:cubicBezTo>
                    <a:cubicBezTo>
                      <a:pt x="1" y="480"/>
                      <a:pt x="90" y="679"/>
                      <a:pt x="90" y="679"/>
                    </a:cubicBezTo>
                    <a:cubicBezTo>
                      <a:pt x="109" y="680"/>
                      <a:pt x="130" y="681"/>
                      <a:pt x="152" y="681"/>
                    </a:cubicBezTo>
                    <a:cubicBezTo>
                      <a:pt x="526" y="681"/>
                      <a:pt x="1278" y="517"/>
                      <a:pt x="1441" y="349"/>
                    </a:cubicBezTo>
                    <a:cubicBezTo>
                      <a:pt x="1593" y="197"/>
                      <a:pt x="1483" y="25"/>
                      <a:pt x="1352" y="4"/>
                    </a:cubicBezTo>
                    <a:cubicBezTo>
                      <a:pt x="1338" y="2"/>
                      <a:pt x="1324" y="1"/>
                      <a:pt x="1309" y="1"/>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69;p46">
                <a:extLst>
                  <a:ext uri="{FF2B5EF4-FFF2-40B4-BE49-F238E27FC236}">
                    <a16:creationId xmlns:a16="http://schemas.microsoft.com/office/drawing/2014/main" id="{E2DDF682-D11A-15C1-66D3-27910FAACC0C}"/>
                  </a:ext>
                </a:extLst>
              </p:cNvPr>
              <p:cNvSpPr/>
              <p:nvPr/>
            </p:nvSpPr>
            <p:spPr>
              <a:xfrm>
                <a:off x="2107882" y="1602993"/>
                <a:ext cx="227018" cy="115006"/>
              </a:xfrm>
              <a:custGeom>
                <a:avLst/>
                <a:gdLst/>
                <a:ahLst/>
                <a:cxnLst/>
                <a:rect l="l" t="t" r="r" b="b"/>
                <a:pathLst>
                  <a:path w="1593" h="807" extrusionOk="0">
                    <a:moveTo>
                      <a:pt x="1289" y="0"/>
                    </a:moveTo>
                    <a:cubicBezTo>
                      <a:pt x="1200" y="0"/>
                      <a:pt x="1137" y="21"/>
                      <a:pt x="1027" y="48"/>
                    </a:cubicBezTo>
                    <a:cubicBezTo>
                      <a:pt x="917" y="90"/>
                      <a:pt x="765" y="131"/>
                      <a:pt x="613" y="152"/>
                    </a:cubicBezTo>
                    <a:cubicBezTo>
                      <a:pt x="524" y="179"/>
                      <a:pt x="462" y="179"/>
                      <a:pt x="414" y="179"/>
                    </a:cubicBezTo>
                    <a:cubicBezTo>
                      <a:pt x="414" y="220"/>
                      <a:pt x="393" y="241"/>
                      <a:pt x="393" y="283"/>
                    </a:cubicBezTo>
                    <a:cubicBezTo>
                      <a:pt x="462" y="283"/>
                      <a:pt x="524" y="283"/>
                      <a:pt x="634" y="262"/>
                    </a:cubicBezTo>
                    <a:cubicBezTo>
                      <a:pt x="786" y="241"/>
                      <a:pt x="938" y="199"/>
                      <a:pt x="1069" y="152"/>
                    </a:cubicBezTo>
                    <a:cubicBezTo>
                      <a:pt x="1147" y="138"/>
                      <a:pt x="1225" y="123"/>
                      <a:pt x="1278" y="123"/>
                    </a:cubicBezTo>
                    <a:cubicBezTo>
                      <a:pt x="1301" y="123"/>
                      <a:pt x="1319" y="125"/>
                      <a:pt x="1331" y="131"/>
                    </a:cubicBezTo>
                    <a:cubicBezTo>
                      <a:pt x="1399" y="131"/>
                      <a:pt x="1441" y="179"/>
                      <a:pt x="1441" y="220"/>
                    </a:cubicBezTo>
                    <a:cubicBezTo>
                      <a:pt x="1462" y="262"/>
                      <a:pt x="1462" y="309"/>
                      <a:pt x="1399" y="393"/>
                    </a:cubicBezTo>
                    <a:cubicBezTo>
                      <a:pt x="1352" y="414"/>
                      <a:pt x="1289" y="461"/>
                      <a:pt x="1179" y="503"/>
                    </a:cubicBezTo>
                    <a:cubicBezTo>
                      <a:pt x="1069" y="524"/>
                      <a:pt x="959" y="571"/>
                      <a:pt x="807" y="592"/>
                    </a:cubicBezTo>
                    <a:cubicBezTo>
                      <a:pt x="613" y="655"/>
                      <a:pt x="393" y="676"/>
                      <a:pt x="242" y="676"/>
                    </a:cubicBezTo>
                    <a:cubicBezTo>
                      <a:pt x="221" y="676"/>
                      <a:pt x="111" y="702"/>
                      <a:pt x="1" y="702"/>
                    </a:cubicBezTo>
                    <a:cubicBezTo>
                      <a:pt x="22" y="744"/>
                      <a:pt x="22" y="765"/>
                      <a:pt x="22" y="765"/>
                    </a:cubicBezTo>
                    <a:lnTo>
                      <a:pt x="43" y="807"/>
                    </a:lnTo>
                    <a:lnTo>
                      <a:pt x="69" y="807"/>
                    </a:lnTo>
                    <a:cubicBezTo>
                      <a:pt x="263" y="807"/>
                      <a:pt x="566" y="765"/>
                      <a:pt x="854" y="702"/>
                    </a:cubicBezTo>
                    <a:cubicBezTo>
                      <a:pt x="985" y="676"/>
                      <a:pt x="1116" y="634"/>
                      <a:pt x="1221" y="592"/>
                    </a:cubicBezTo>
                    <a:cubicBezTo>
                      <a:pt x="1331" y="571"/>
                      <a:pt x="1420" y="524"/>
                      <a:pt x="1462" y="461"/>
                    </a:cubicBezTo>
                    <a:cubicBezTo>
                      <a:pt x="1572" y="372"/>
                      <a:pt x="1593" y="262"/>
                      <a:pt x="1551" y="179"/>
                    </a:cubicBezTo>
                    <a:cubicBezTo>
                      <a:pt x="1530" y="90"/>
                      <a:pt x="1441" y="21"/>
                      <a:pt x="1352" y="21"/>
                    </a:cubicBezTo>
                    <a:cubicBezTo>
                      <a:pt x="1331" y="0"/>
                      <a:pt x="1310" y="0"/>
                      <a:pt x="128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70;p46">
                <a:extLst>
                  <a:ext uri="{FF2B5EF4-FFF2-40B4-BE49-F238E27FC236}">
                    <a16:creationId xmlns:a16="http://schemas.microsoft.com/office/drawing/2014/main" id="{D98EDE6E-0434-2B5C-901E-0C82E6A5DBFD}"/>
                  </a:ext>
                </a:extLst>
              </p:cNvPr>
              <p:cNvSpPr/>
              <p:nvPr/>
            </p:nvSpPr>
            <p:spPr>
              <a:xfrm>
                <a:off x="1905655" y="1546985"/>
                <a:ext cx="124839" cy="60709"/>
              </a:xfrm>
              <a:custGeom>
                <a:avLst/>
                <a:gdLst/>
                <a:ahLst/>
                <a:cxnLst/>
                <a:rect l="l" t="t" r="r" b="b"/>
                <a:pathLst>
                  <a:path w="876" h="426" extrusionOk="0">
                    <a:moveTo>
                      <a:pt x="807" y="1"/>
                    </a:moveTo>
                    <a:cubicBezTo>
                      <a:pt x="634" y="48"/>
                      <a:pt x="503" y="48"/>
                      <a:pt x="372" y="90"/>
                    </a:cubicBezTo>
                    <a:cubicBezTo>
                      <a:pt x="241" y="132"/>
                      <a:pt x="131" y="200"/>
                      <a:pt x="21" y="331"/>
                    </a:cubicBezTo>
                    <a:cubicBezTo>
                      <a:pt x="1" y="352"/>
                      <a:pt x="1" y="393"/>
                      <a:pt x="21" y="414"/>
                    </a:cubicBezTo>
                    <a:cubicBezTo>
                      <a:pt x="29" y="422"/>
                      <a:pt x="39" y="425"/>
                      <a:pt x="48" y="425"/>
                    </a:cubicBezTo>
                    <a:cubicBezTo>
                      <a:pt x="71" y="425"/>
                      <a:pt x="96" y="408"/>
                      <a:pt x="110" y="393"/>
                    </a:cubicBezTo>
                    <a:cubicBezTo>
                      <a:pt x="220" y="284"/>
                      <a:pt x="309" y="221"/>
                      <a:pt x="414" y="200"/>
                    </a:cubicBezTo>
                    <a:cubicBezTo>
                      <a:pt x="524" y="153"/>
                      <a:pt x="655" y="153"/>
                      <a:pt x="833" y="132"/>
                    </a:cubicBezTo>
                    <a:cubicBezTo>
                      <a:pt x="854" y="111"/>
                      <a:pt x="875" y="90"/>
                      <a:pt x="875" y="69"/>
                    </a:cubicBezTo>
                    <a:cubicBezTo>
                      <a:pt x="875" y="22"/>
                      <a:pt x="833" y="1"/>
                      <a:pt x="80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71;p46">
                <a:extLst>
                  <a:ext uri="{FF2B5EF4-FFF2-40B4-BE49-F238E27FC236}">
                    <a16:creationId xmlns:a16="http://schemas.microsoft.com/office/drawing/2014/main" id="{AA11E030-8A48-9937-7926-ADF41148EF24}"/>
                  </a:ext>
                </a:extLst>
              </p:cNvPr>
              <p:cNvSpPr/>
              <p:nvPr/>
            </p:nvSpPr>
            <p:spPr>
              <a:xfrm>
                <a:off x="487650" y="4560718"/>
                <a:ext cx="544246" cy="352997"/>
              </a:xfrm>
              <a:custGeom>
                <a:avLst/>
                <a:gdLst/>
                <a:ahLst/>
                <a:cxnLst/>
                <a:rect l="l" t="t" r="r" b="b"/>
                <a:pathLst>
                  <a:path w="3819" h="2477" extrusionOk="0">
                    <a:moveTo>
                      <a:pt x="482" y="0"/>
                    </a:moveTo>
                    <a:cubicBezTo>
                      <a:pt x="131" y="194"/>
                      <a:pt x="131" y="194"/>
                      <a:pt x="110" y="697"/>
                    </a:cubicBezTo>
                    <a:cubicBezTo>
                      <a:pt x="89" y="1200"/>
                      <a:pt x="0" y="1571"/>
                      <a:pt x="309" y="1786"/>
                    </a:cubicBezTo>
                    <a:cubicBezTo>
                      <a:pt x="613" y="1985"/>
                      <a:pt x="1509" y="2074"/>
                      <a:pt x="2116" y="2336"/>
                    </a:cubicBezTo>
                    <a:cubicBezTo>
                      <a:pt x="2336" y="2437"/>
                      <a:pt x="2513" y="2477"/>
                      <a:pt x="2667" y="2477"/>
                    </a:cubicBezTo>
                    <a:cubicBezTo>
                      <a:pt x="2943" y="2477"/>
                      <a:pt x="3145" y="2350"/>
                      <a:pt x="3383" y="2226"/>
                    </a:cubicBezTo>
                    <a:cubicBezTo>
                      <a:pt x="3755" y="2048"/>
                      <a:pt x="3818" y="1896"/>
                      <a:pt x="3818" y="1634"/>
                    </a:cubicBezTo>
                    <a:cubicBezTo>
                      <a:pt x="3818" y="1352"/>
                      <a:pt x="3624" y="1262"/>
                      <a:pt x="3232" y="1001"/>
                    </a:cubicBezTo>
                    <a:cubicBezTo>
                      <a:pt x="2818" y="765"/>
                      <a:pt x="2556" y="414"/>
                      <a:pt x="2556" y="414"/>
                    </a:cubicBezTo>
                    <a:lnTo>
                      <a:pt x="4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72;p46">
                <a:extLst>
                  <a:ext uri="{FF2B5EF4-FFF2-40B4-BE49-F238E27FC236}">
                    <a16:creationId xmlns:a16="http://schemas.microsoft.com/office/drawing/2014/main" id="{56BFC293-8E80-7B01-7071-731FB4BD23B1}"/>
                  </a:ext>
                </a:extLst>
              </p:cNvPr>
              <p:cNvSpPr/>
              <p:nvPr/>
            </p:nvSpPr>
            <p:spPr>
              <a:xfrm>
                <a:off x="490643" y="4551027"/>
                <a:ext cx="550944" cy="370098"/>
              </a:xfrm>
              <a:custGeom>
                <a:avLst/>
                <a:gdLst/>
                <a:ahLst/>
                <a:cxnLst/>
                <a:rect l="l" t="t" r="r" b="b"/>
                <a:pathLst>
                  <a:path w="3866" h="2597" extrusionOk="0">
                    <a:moveTo>
                      <a:pt x="482" y="131"/>
                    </a:moveTo>
                    <a:lnTo>
                      <a:pt x="2514" y="524"/>
                    </a:lnTo>
                    <a:cubicBezTo>
                      <a:pt x="2535" y="545"/>
                      <a:pt x="2776" y="875"/>
                      <a:pt x="3169" y="1137"/>
                    </a:cubicBezTo>
                    <a:cubicBezTo>
                      <a:pt x="3383" y="1268"/>
                      <a:pt x="3514" y="1330"/>
                      <a:pt x="3624" y="1420"/>
                    </a:cubicBezTo>
                    <a:cubicBezTo>
                      <a:pt x="3713" y="1509"/>
                      <a:pt x="3734" y="1571"/>
                      <a:pt x="3734" y="1702"/>
                    </a:cubicBezTo>
                    <a:cubicBezTo>
                      <a:pt x="3755" y="1833"/>
                      <a:pt x="3734" y="1922"/>
                      <a:pt x="3666" y="2011"/>
                    </a:cubicBezTo>
                    <a:cubicBezTo>
                      <a:pt x="3624" y="2074"/>
                      <a:pt x="3514" y="2163"/>
                      <a:pt x="3341" y="2247"/>
                    </a:cubicBezTo>
                    <a:cubicBezTo>
                      <a:pt x="3142" y="2336"/>
                      <a:pt x="2991" y="2425"/>
                      <a:pt x="2818" y="2467"/>
                    </a:cubicBezTo>
                    <a:cubicBezTo>
                      <a:pt x="2758" y="2479"/>
                      <a:pt x="2699" y="2486"/>
                      <a:pt x="2637" y="2486"/>
                    </a:cubicBezTo>
                    <a:cubicBezTo>
                      <a:pt x="2493" y="2486"/>
                      <a:pt x="2334" y="2449"/>
                      <a:pt x="2121" y="2357"/>
                    </a:cubicBezTo>
                    <a:cubicBezTo>
                      <a:pt x="1812" y="2205"/>
                      <a:pt x="1420" y="2116"/>
                      <a:pt x="1095" y="2053"/>
                    </a:cubicBezTo>
                    <a:cubicBezTo>
                      <a:pt x="765" y="1964"/>
                      <a:pt x="461" y="1901"/>
                      <a:pt x="309" y="1791"/>
                    </a:cubicBezTo>
                    <a:cubicBezTo>
                      <a:pt x="178" y="1702"/>
                      <a:pt x="131" y="1571"/>
                      <a:pt x="110" y="1399"/>
                    </a:cubicBezTo>
                    <a:cubicBezTo>
                      <a:pt x="110" y="1226"/>
                      <a:pt x="131" y="1006"/>
                      <a:pt x="131" y="765"/>
                    </a:cubicBezTo>
                    <a:cubicBezTo>
                      <a:pt x="157" y="503"/>
                      <a:pt x="157" y="393"/>
                      <a:pt x="199" y="330"/>
                    </a:cubicBezTo>
                    <a:cubicBezTo>
                      <a:pt x="241" y="262"/>
                      <a:pt x="309" y="220"/>
                      <a:pt x="482" y="131"/>
                    </a:cubicBezTo>
                    <a:close/>
                    <a:moveTo>
                      <a:pt x="461" y="0"/>
                    </a:moveTo>
                    <a:lnTo>
                      <a:pt x="440" y="21"/>
                    </a:lnTo>
                    <a:cubicBezTo>
                      <a:pt x="262" y="110"/>
                      <a:pt x="157" y="152"/>
                      <a:pt x="89" y="262"/>
                    </a:cubicBezTo>
                    <a:cubicBezTo>
                      <a:pt x="47" y="372"/>
                      <a:pt x="47" y="503"/>
                      <a:pt x="27" y="765"/>
                    </a:cubicBezTo>
                    <a:cubicBezTo>
                      <a:pt x="27" y="1006"/>
                      <a:pt x="0" y="1226"/>
                      <a:pt x="0" y="1420"/>
                    </a:cubicBezTo>
                    <a:cubicBezTo>
                      <a:pt x="27" y="1592"/>
                      <a:pt x="89" y="1770"/>
                      <a:pt x="262" y="1901"/>
                    </a:cubicBezTo>
                    <a:cubicBezTo>
                      <a:pt x="440" y="2011"/>
                      <a:pt x="723" y="2074"/>
                      <a:pt x="1074" y="2163"/>
                    </a:cubicBezTo>
                    <a:cubicBezTo>
                      <a:pt x="1399" y="2247"/>
                      <a:pt x="1770" y="2315"/>
                      <a:pt x="2074" y="2467"/>
                    </a:cubicBezTo>
                    <a:cubicBezTo>
                      <a:pt x="2291" y="2559"/>
                      <a:pt x="2471" y="2596"/>
                      <a:pt x="2635" y="2596"/>
                    </a:cubicBezTo>
                    <a:cubicBezTo>
                      <a:pt x="2706" y="2596"/>
                      <a:pt x="2773" y="2589"/>
                      <a:pt x="2839" y="2577"/>
                    </a:cubicBezTo>
                    <a:cubicBezTo>
                      <a:pt x="3038" y="2535"/>
                      <a:pt x="3211" y="2446"/>
                      <a:pt x="3383" y="2336"/>
                    </a:cubicBezTo>
                    <a:cubicBezTo>
                      <a:pt x="3582" y="2247"/>
                      <a:pt x="3692" y="2163"/>
                      <a:pt x="3755" y="2074"/>
                    </a:cubicBezTo>
                    <a:cubicBezTo>
                      <a:pt x="3844" y="1964"/>
                      <a:pt x="3865" y="1833"/>
                      <a:pt x="3865" y="1702"/>
                    </a:cubicBezTo>
                    <a:cubicBezTo>
                      <a:pt x="3844" y="1550"/>
                      <a:pt x="3797" y="1440"/>
                      <a:pt x="3692" y="1330"/>
                    </a:cubicBezTo>
                    <a:cubicBezTo>
                      <a:pt x="3582" y="1247"/>
                      <a:pt x="3431" y="1158"/>
                      <a:pt x="3232" y="1027"/>
                    </a:cubicBezTo>
                    <a:cubicBezTo>
                      <a:pt x="2839" y="786"/>
                      <a:pt x="2577" y="440"/>
                      <a:pt x="2577" y="440"/>
                    </a:cubicBezTo>
                    <a:lnTo>
                      <a:pt x="461"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73;p46">
                <a:extLst>
                  <a:ext uri="{FF2B5EF4-FFF2-40B4-BE49-F238E27FC236}">
                    <a16:creationId xmlns:a16="http://schemas.microsoft.com/office/drawing/2014/main" id="{D548C217-1189-C001-B069-409A5DF4C34C}"/>
                  </a:ext>
                </a:extLst>
              </p:cNvPr>
              <p:cNvSpPr/>
              <p:nvPr/>
            </p:nvSpPr>
            <p:spPr>
              <a:xfrm>
                <a:off x="1031765" y="4383146"/>
                <a:ext cx="547808" cy="358128"/>
              </a:xfrm>
              <a:custGeom>
                <a:avLst/>
                <a:gdLst/>
                <a:ahLst/>
                <a:cxnLst/>
                <a:rect l="l" t="t" r="r" b="b"/>
                <a:pathLst>
                  <a:path w="3844" h="2513" extrusionOk="0">
                    <a:moveTo>
                      <a:pt x="2142" y="0"/>
                    </a:moveTo>
                    <a:lnTo>
                      <a:pt x="309" y="110"/>
                    </a:lnTo>
                    <a:lnTo>
                      <a:pt x="199" y="110"/>
                    </a:lnTo>
                    <a:cubicBezTo>
                      <a:pt x="0" y="744"/>
                      <a:pt x="157" y="1833"/>
                      <a:pt x="440" y="1985"/>
                    </a:cubicBezTo>
                    <a:cubicBezTo>
                      <a:pt x="702" y="2142"/>
                      <a:pt x="1660" y="2357"/>
                      <a:pt x="2252" y="2488"/>
                    </a:cubicBezTo>
                    <a:cubicBezTo>
                      <a:pt x="2330" y="2505"/>
                      <a:pt x="2408" y="2513"/>
                      <a:pt x="2484" y="2513"/>
                    </a:cubicBezTo>
                    <a:cubicBezTo>
                      <a:pt x="2988" y="2513"/>
                      <a:pt x="3456" y="2179"/>
                      <a:pt x="3624" y="2011"/>
                    </a:cubicBezTo>
                    <a:cubicBezTo>
                      <a:pt x="3844" y="1791"/>
                      <a:pt x="3776" y="1529"/>
                      <a:pt x="3645" y="1356"/>
                    </a:cubicBezTo>
                    <a:cubicBezTo>
                      <a:pt x="3493" y="1178"/>
                      <a:pt x="3079" y="1246"/>
                      <a:pt x="2687" y="916"/>
                    </a:cubicBezTo>
                    <a:cubicBezTo>
                      <a:pt x="2294" y="592"/>
                      <a:pt x="2142" y="0"/>
                      <a:pt x="21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74;p46">
                <a:extLst>
                  <a:ext uri="{FF2B5EF4-FFF2-40B4-BE49-F238E27FC236}">
                    <a16:creationId xmlns:a16="http://schemas.microsoft.com/office/drawing/2014/main" id="{E5F1D63D-15DF-A770-85C8-B869CA9FC5F0}"/>
                  </a:ext>
                </a:extLst>
              </p:cNvPr>
              <p:cNvSpPr/>
              <p:nvPr/>
            </p:nvSpPr>
            <p:spPr>
              <a:xfrm>
                <a:off x="1038463" y="4377161"/>
                <a:ext cx="538260" cy="373376"/>
              </a:xfrm>
              <a:custGeom>
                <a:avLst/>
                <a:gdLst/>
                <a:ahLst/>
                <a:cxnLst/>
                <a:rect l="l" t="t" r="r" b="b"/>
                <a:pathLst>
                  <a:path w="3777" h="2620" extrusionOk="0">
                    <a:moveTo>
                      <a:pt x="2048" y="110"/>
                    </a:moveTo>
                    <a:cubicBezTo>
                      <a:pt x="2074" y="173"/>
                      <a:pt x="2205" y="676"/>
                      <a:pt x="2598" y="1006"/>
                    </a:cubicBezTo>
                    <a:cubicBezTo>
                      <a:pt x="2812" y="1178"/>
                      <a:pt x="3011" y="1241"/>
                      <a:pt x="3205" y="1288"/>
                    </a:cubicBezTo>
                    <a:cubicBezTo>
                      <a:pt x="3383" y="1330"/>
                      <a:pt x="3488" y="1351"/>
                      <a:pt x="3556" y="1419"/>
                    </a:cubicBezTo>
                    <a:cubicBezTo>
                      <a:pt x="3619" y="1503"/>
                      <a:pt x="3666" y="1613"/>
                      <a:pt x="3666" y="1702"/>
                    </a:cubicBezTo>
                    <a:cubicBezTo>
                      <a:pt x="3666" y="1812"/>
                      <a:pt x="3645" y="1922"/>
                      <a:pt x="3535" y="2006"/>
                    </a:cubicBezTo>
                    <a:cubicBezTo>
                      <a:pt x="3446" y="2095"/>
                      <a:pt x="3252" y="2247"/>
                      <a:pt x="3011" y="2357"/>
                    </a:cubicBezTo>
                    <a:cubicBezTo>
                      <a:pt x="2836" y="2437"/>
                      <a:pt x="2639" y="2492"/>
                      <a:pt x="2444" y="2492"/>
                    </a:cubicBezTo>
                    <a:cubicBezTo>
                      <a:pt x="2371" y="2492"/>
                      <a:pt x="2297" y="2484"/>
                      <a:pt x="2226" y="2467"/>
                    </a:cubicBezTo>
                    <a:cubicBezTo>
                      <a:pt x="1917" y="2420"/>
                      <a:pt x="1550" y="2336"/>
                      <a:pt x="1199" y="2247"/>
                    </a:cubicBezTo>
                    <a:cubicBezTo>
                      <a:pt x="849" y="2137"/>
                      <a:pt x="545" y="2053"/>
                      <a:pt x="414" y="1985"/>
                    </a:cubicBezTo>
                    <a:cubicBezTo>
                      <a:pt x="372" y="1964"/>
                      <a:pt x="304" y="1875"/>
                      <a:pt x="262" y="1744"/>
                    </a:cubicBezTo>
                    <a:cubicBezTo>
                      <a:pt x="215" y="1613"/>
                      <a:pt x="173" y="1440"/>
                      <a:pt x="152" y="1267"/>
                    </a:cubicBezTo>
                    <a:cubicBezTo>
                      <a:pt x="110" y="917"/>
                      <a:pt x="131" y="503"/>
                      <a:pt x="215" y="194"/>
                    </a:cubicBezTo>
                    <a:lnTo>
                      <a:pt x="262" y="194"/>
                    </a:lnTo>
                    <a:lnTo>
                      <a:pt x="2048" y="110"/>
                    </a:lnTo>
                    <a:close/>
                    <a:moveTo>
                      <a:pt x="2137" y="0"/>
                    </a:moveTo>
                    <a:lnTo>
                      <a:pt x="262" y="89"/>
                    </a:lnTo>
                    <a:lnTo>
                      <a:pt x="131" y="89"/>
                    </a:lnTo>
                    <a:lnTo>
                      <a:pt x="110" y="131"/>
                    </a:lnTo>
                    <a:cubicBezTo>
                      <a:pt x="0" y="456"/>
                      <a:pt x="0" y="896"/>
                      <a:pt x="42" y="1267"/>
                    </a:cubicBezTo>
                    <a:cubicBezTo>
                      <a:pt x="63" y="1461"/>
                      <a:pt x="84" y="1634"/>
                      <a:pt x="152" y="1791"/>
                    </a:cubicBezTo>
                    <a:cubicBezTo>
                      <a:pt x="194" y="1922"/>
                      <a:pt x="262" y="2027"/>
                      <a:pt x="346" y="2074"/>
                    </a:cubicBezTo>
                    <a:cubicBezTo>
                      <a:pt x="503" y="2158"/>
                      <a:pt x="807" y="2247"/>
                      <a:pt x="1179" y="2357"/>
                    </a:cubicBezTo>
                    <a:cubicBezTo>
                      <a:pt x="1524" y="2446"/>
                      <a:pt x="1896" y="2530"/>
                      <a:pt x="2205" y="2598"/>
                    </a:cubicBezTo>
                    <a:cubicBezTo>
                      <a:pt x="2277" y="2613"/>
                      <a:pt x="2349" y="2619"/>
                      <a:pt x="2420" y="2619"/>
                    </a:cubicBezTo>
                    <a:cubicBezTo>
                      <a:pt x="2649" y="2619"/>
                      <a:pt x="2870" y="2551"/>
                      <a:pt x="3053" y="2467"/>
                    </a:cubicBezTo>
                    <a:cubicBezTo>
                      <a:pt x="3315" y="2357"/>
                      <a:pt x="3514" y="2205"/>
                      <a:pt x="3619" y="2095"/>
                    </a:cubicBezTo>
                    <a:cubicBezTo>
                      <a:pt x="3729" y="1964"/>
                      <a:pt x="3776" y="1833"/>
                      <a:pt x="3776" y="1702"/>
                    </a:cubicBezTo>
                    <a:cubicBezTo>
                      <a:pt x="3776" y="1571"/>
                      <a:pt x="3708" y="1461"/>
                      <a:pt x="3645" y="1351"/>
                    </a:cubicBezTo>
                    <a:cubicBezTo>
                      <a:pt x="3556" y="1241"/>
                      <a:pt x="3404" y="1220"/>
                      <a:pt x="3226" y="1178"/>
                    </a:cubicBezTo>
                    <a:cubicBezTo>
                      <a:pt x="3053" y="1137"/>
                      <a:pt x="2860" y="1068"/>
                      <a:pt x="2661" y="917"/>
                    </a:cubicBezTo>
                    <a:cubicBezTo>
                      <a:pt x="2289" y="613"/>
                      <a:pt x="2137" y="42"/>
                      <a:pt x="2137" y="42"/>
                    </a:cubicBezTo>
                    <a:lnTo>
                      <a:pt x="2137"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75;p46">
                <a:extLst>
                  <a:ext uri="{FF2B5EF4-FFF2-40B4-BE49-F238E27FC236}">
                    <a16:creationId xmlns:a16="http://schemas.microsoft.com/office/drawing/2014/main" id="{3355D6E6-D802-17EE-3558-ABFBDB3B4932}"/>
                  </a:ext>
                </a:extLst>
              </p:cNvPr>
              <p:cNvSpPr/>
              <p:nvPr/>
            </p:nvSpPr>
            <p:spPr>
              <a:xfrm>
                <a:off x="1041456" y="3061334"/>
                <a:ext cx="388910" cy="1391183"/>
              </a:xfrm>
              <a:custGeom>
                <a:avLst/>
                <a:gdLst/>
                <a:ahLst/>
                <a:cxnLst/>
                <a:rect l="l" t="t" r="r" b="b"/>
                <a:pathLst>
                  <a:path w="2729" h="9762" extrusionOk="0">
                    <a:moveTo>
                      <a:pt x="2640" y="0"/>
                    </a:moveTo>
                    <a:lnTo>
                      <a:pt x="42" y="1268"/>
                    </a:lnTo>
                    <a:lnTo>
                      <a:pt x="0" y="9516"/>
                    </a:lnTo>
                    <a:cubicBezTo>
                      <a:pt x="0" y="9516"/>
                      <a:pt x="436" y="9761"/>
                      <a:pt x="1041" y="9761"/>
                    </a:cubicBezTo>
                    <a:cubicBezTo>
                      <a:pt x="1086" y="9761"/>
                      <a:pt x="1132" y="9760"/>
                      <a:pt x="1178" y="9757"/>
                    </a:cubicBezTo>
                    <a:cubicBezTo>
                      <a:pt x="1875" y="9736"/>
                      <a:pt x="2268" y="9453"/>
                      <a:pt x="2268" y="9453"/>
                    </a:cubicBezTo>
                    <a:cubicBezTo>
                      <a:pt x="2268" y="9453"/>
                      <a:pt x="2729" y="550"/>
                      <a:pt x="2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76;p46">
                <a:extLst>
                  <a:ext uri="{FF2B5EF4-FFF2-40B4-BE49-F238E27FC236}">
                    <a16:creationId xmlns:a16="http://schemas.microsoft.com/office/drawing/2014/main" id="{AE64B598-4BD9-EBD1-62D5-28CDB7E9E629}"/>
                  </a:ext>
                </a:extLst>
              </p:cNvPr>
              <p:cNvSpPr/>
              <p:nvPr/>
            </p:nvSpPr>
            <p:spPr>
              <a:xfrm>
                <a:off x="1035470" y="3049363"/>
                <a:ext cx="391902" cy="1411704"/>
              </a:xfrm>
              <a:custGeom>
                <a:avLst/>
                <a:gdLst/>
                <a:ahLst/>
                <a:cxnLst/>
                <a:rect l="l" t="t" r="r" b="b"/>
                <a:pathLst>
                  <a:path w="2750" h="9906" extrusionOk="0">
                    <a:moveTo>
                      <a:pt x="2640" y="173"/>
                    </a:moveTo>
                    <a:lnTo>
                      <a:pt x="2640" y="655"/>
                    </a:lnTo>
                    <a:cubicBezTo>
                      <a:pt x="2640" y="938"/>
                      <a:pt x="2619" y="1331"/>
                      <a:pt x="2593" y="1786"/>
                    </a:cubicBezTo>
                    <a:cubicBezTo>
                      <a:pt x="2572" y="2703"/>
                      <a:pt x="2530" y="3860"/>
                      <a:pt x="2462" y="5018"/>
                    </a:cubicBezTo>
                    <a:cubicBezTo>
                      <a:pt x="2378" y="7285"/>
                      <a:pt x="2268" y="9469"/>
                      <a:pt x="2268" y="9511"/>
                    </a:cubicBezTo>
                    <a:cubicBezTo>
                      <a:pt x="2226" y="9537"/>
                      <a:pt x="1875" y="9752"/>
                      <a:pt x="1220" y="9799"/>
                    </a:cubicBezTo>
                    <a:cubicBezTo>
                      <a:pt x="1192" y="9800"/>
                      <a:pt x="1163" y="9800"/>
                      <a:pt x="1136" y="9800"/>
                    </a:cubicBezTo>
                    <a:cubicBezTo>
                      <a:pt x="548" y="9800"/>
                      <a:pt x="150" y="9599"/>
                      <a:pt x="105" y="9579"/>
                    </a:cubicBezTo>
                    <a:lnTo>
                      <a:pt x="152" y="1373"/>
                    </a:lnTo>
                    <a:lnTo>
                      <a:pt x="2640" y="173"/>
                    </a:lnTo>
                    <a:close/>
                    <a:moveTo>
                      <a:pt x="2750" y="1"/>
                    </a:moveTo>
                    <a:lnTo>
                      <a:pt x="2661" y="43"/>
                    </a:lnTo>
                    <a:lnTo>
                      <a:pt x="42" y="1310"/>
                    </a:lnTo>
                    <a:lnTo>
                      <a:pt x="0" y="9642"/>
                    </a:lnTo>
                    <a:lnTo>
                      <a:pt x="21" y="9668"/>
                    </a:lnTo>
                    <a:cubicBezTo>
                      <a:pt x="21" y="9668"/>
                      <a:pt x="477" y="9905"/>
                      <a:pt x="1122" y="9905"/>
                    </a:cubicBezTo>
                    <a:cubicBezTo>
                      <a:pt x="1155" y="9905"/>
                      <a:pt x="1187" y="9905"/>
                      <a:pt x="1220" y="9904"/>
                    </a:cubicBezTo>
                    <a:cubicBezTo>
                      <a:pt x="1938" y="9862"/>
                      <a:pt x="2357" y="9579"/>
                      <a:pt x="2357" y="9579"/>
                    </a:cubicBezTo>
                    <a:lnTo>
                      <a:pt x="2378" y="9579"/>
                    </a:lnTo>
                    <a:lnTo>
                      <a:pt x="2378" y="9537"/>
                    </a:lnTo>
                    <a:cubicBezTo>
                      <a:pt x="2378" y="9537"/>
                      <a:pt x="2488" y="7311"/>
                      <a:pt x="2593" y="5018"/>
                    </a:cubicBezTo>
                    <a:cubicBezTo>
                      <a:pt x="2640" y="3881"/>
                      <a:pt x="2682" y="2703"/>
                      <a:pt x="2723" y="1786"/>
                    </a:cubicBezTo>
                    <a:cubicBezTo>
                      <a:pt x="2723" y="1331"/>
                      <a:pt x="2750" y="938"/>
                      <a:pt x="2750" y="655"/>
                    </a:cubicBezTo>
                    <a:lnTo>
                      <a:pt x="2750" y="84"/>
                    </a:lnTo>
                    <a:lnTo>
                      <a:pt x="275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77;p46">
                <a:extLst>
                  <a:ext uri="{FF2B5EF4-FFF2-40B4-BE49-F238E27FC236}">
                    <a16:creationId xmlns:a16="http://schemas.microsoft.com/office/drawing/2014/main" id="{FD93442A-806A-86BA-FF59-A5FEC1B574D2}"/>
                  </a:ext>
                </a:extLst>
              </p:cNvPr>
              <p:cNvSpPr/>
              <p:nvPr/>
            </p:nvSpPr>
            <p:spPr>
              <a:xfrm>
                <a:off x="1128674" y="3294913"/>
                <a:ext cx="65127" cy="1156896"/>
              </a:xfrm>
              <a:custGeom>
                <a:avLst/>
                <a:gdLst/>
                <a:ahLst/>
                <a:cxnLst/>
                <a:rect l="l" t="t" r="r" b="b"/>
                <a:pathLst>
                  <a:path w="457" h="8118" extrusionOk="0">
                    <a:moveTo>
                      <a:pt x="457" y="1"/>
                    </a:moveTo>
                    <a:lnTo>
                      <a:pt x="216" y="111"/>
                    </a:lnTo>
                    <a:lnTo>
                      <a:pt x="1" y="8097"/>
                    </a:lnTo>
                    <a:cubicBezTo>
                      <a:pt x="85" y="8097"/>
                      <a:pt x="174" y="8118"/>
                      <a:pt x="237" y="8118"/>
                    </a:cubicBezTo>
                    <a:lnTo>
                      <a:pt x="4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78;p46">
                <a:extLst>
                  <a:ext uri="{FF2B5EF4-FFF2-40B4-BE49-F238E27FC236}">
                    <a16:creationId xmlns:a16="http://schemas.microsoft.com/office/drawing/2014/main" id="{03EBCEA1-1F95-5D66-BDF3-0390E90E6379}"/>
                  </a:ext>
                </a:extLst>
              </p:cNvPr>
              <p:cNvSpPr/>
              <p:nvPr/>
            </p:nvSpPr>
            <p:spPr>
              <a:xfrm>
                <a:off x="1121976" y="3282230"/>
                <a:ext cx="81516" cy="1178558"/>
              </a:xfrm>
              <a:custGeom>
                <a:avLst/>
                <a:gdLst/>
                <a:ahLst/>
                <a:cxnLst/>
                <a:rect l="l" t="t" r="r" b="b"/>
                <a:pathLst>
                  <a:path w="572" h="8270" extrusionOk="0">
                    <a:moveTo>
                      <a:pt x="462" y="179"/>
                    </a:moveTo>
                    <a:lnTo>
                      <a:pt x="242" y="8139"/>
                    </a:lnTo>
                    <a:cubicBezTo>
                      <a:pt x="200" y="8139"/>
                      <a:pt x="153" y="8139"/>
                      <a:pt x="111" y="8118"/>
                    </a:cubicBezTo>
                    <a:lnTo>
                      <a:pt x="331" y="221"/>
                    </a:lnTo>
                    <a:lnTo>
                      <a:pt x="462" y="179"/>
                    </a:lnTo>
                    <a:close/>
                    <a:moveTo>
                      <a:pt x="572" y="1"/>
                    </a:moveTo>
                    <a:lnTo>
                      <a:pt x="483" y="48"/>
                    </a:lnTo>
                    <a:lnTo>
                      <a:pt x="221" y="152"/>
                    </a:lnTo>
                    <a:lnTo>
                      <a:pt x="1" y="8228"/>
                    </a:lnTo>
                    <a:lnTo>
                      <a:pt x="48" y="8228"/>
                    </a:lnTo>
                    <a:cubicBezTo>
                      <a:pt x="132" y="8249"/>
                      <a:pt x="200" y="8249"/>
                      <a:pt x="284" y="8270"/>
                    </a:cubicBezTo>
                    <a:lnTo>
                      <a:pt x="352" y="8270"/>
                    </a:lnTo>
                    <a:lnTo>
                      <a:pt x="57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79;p46">
                <a:extLst>
                  <a:ext uri="{FF2B5EF4-FFF2-40B4-BE49-F238E27FC236}">
                    <a16:creationId xmlns:a16="http://schemas.microsoft.com/office/drawing/2014/main" id="{05633720-4F1A-4F2A-8E59-87EE0CC982F1}"/>
                  </a:ext>
                </a:extLst>
              </p:cNvPr>
              <p:cNvSpPr/>
              <p:nvPr/>
            </p:nvSpPr>
            <p:spPr>
              <a:xfrm>
                <a:off x="497341" y="3080003"/>
                <a:ext cx="768129" cy="1587419"/>
              </a:xfrm>
              <a:custGeom>
                <a:avLst/>
                <a:gdLst/>
                <a:ahLst/>
                <a:cxnLst/>
                <a:rect l="l" t="t" r="r" b="b"/>
                <a:pathLst>
                  <a:path w="5390" h="11139" extrusionOk="0">
                    <a:moveTo>
                      <a:pt x="1069" y="0"/>
                    </a:moveTo>
                    <a:lnTo>
                      <a:pt x="0" y="10673"/>
                    </a:lnTo>
                    <a:cubicBezTo>
                      <a:pt x="0" y="10673"/>
                      <a:pt x="215" y="10914"/>
                      <a:pt x="1001" y="11087"/>
                    </a:cubicBezTo>
                    <a:cubicBezTo>
                      <a:pt x="1142" y="11124"/>
                      <a:pt x="1285" y="11139"/>
                      <a:pt x="1425" y="11139"/>
                    </a:cubicBezTo>
                    <a:cubicBezTo>
                      <a:pt x="2044" y="11139"/>
                      <a:pt x="2598" y="10846"/>
                      <a:pt x="2598" y="10846"/>
                    </a:cubicBezTo>
                    <a:lnTo>
                      <a:pt x="4646" y="2205"/>
                    </a:lnTo>
                    <a:lnTo>
                      <a:pt x="5216" y="2053"/>
                    </a:lnTo>
                    <a:lnTo>
                      <a:pt x="5389" y="482"/>
                    </a:lnTo>
                    <a:lnTo>
                      <a:pt x="1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0;p46">
                <a:extLst>
                  <a:ext uri="{FF2B5EF4-FFF2-40B4-BE49-F238E27FC236}">
                    <a16:creationId xmlns:a16="http://schemas.microsoft.com/office/drawing/2014/main" id="{5DA42720-8941-3246-32BA-A6C2664071E2}"/>
                  </a:ext>
                </a:extLst>
              </p:cNvPr>
              <p:cNvSpPr/>
              <p:nvPr/>
            </p:nvSpPr>
            <p:spPr>
              <a:xfrm>
                <a:off x="487650" y="3071025"/>
                <a:ext cx="786798" cy="1605518"/>
              </a:xfrm>
              <a:custGeom>
                <a:avLst/>
                <a:gdLst/>
                <a:ahLst/>
                <a:cxnLst/>
                <a:rect l="l" t="t" r="r" b="b"/>
                <a:pathLst>
                  <a:path w="5521" h="11266" extrusionOk="0">
                    <a:moveTo>
                      <a:pt x="1179" y="131"/>
                    </a:moveTo>
                    <a:lnTo>
                      <a:pt x="5415" y="587"/>
                    </a:lnTo>
                    <a:lnTo>
                      <a:pt x="5216" y="2074"/>
                    </a:lnTo>
                    <a:lnTo>
                      <a:pt x="4672" y="2226"/>
                    </a:lnTo>
                    <a:lnTo>
                      <a:pt x="2619" y="10867"/>
                    </a:lnTo>
                    <a:cubicBezTo>
                      <a:pt x="2584" y="10884"/>
                      <a:pt x="2064" y="11152"/>
                      <a:pt x="1467" y="11152"/>
                    </a:cubicBezTo>
                    <a:cubicBezTo>
                      <a:pt x="1336" y="11152"/>
                      <a:pt x="1202" y="11139"/>
                      <a:pt x="1069" y="11108"/>
                    </a:cubicBezTo>
                    <a:cubicBezTo>
                      <a:pt x="702" y="11019"/>
                      <a:pt x="440" y="10909"/>
                      <a:pt x="309" y="10825"/>
                    </a:cubicBezTo>
                    <a:cubicBezTo>
                      <a:pt x="152" y="10757"/>
                      <a:pt x="131" y="10715"/>
                      <a:pt x="131" y="10715"/>
                    </a:cubicBezTo>
                    <a:lnTo>
                      <a:pt x="1179" y="131"/>
                    </a:lnTo>
                    <a:close/>
                    <a:moveTo>
                      <a:pt x="1069" y="1"/>
                    </a:moveTo>
                    <a:lnTo>
                      <a:pt x="0" y="10757"/>
                    </a:lnTo>
                    <a:lnTo>
                      <a:pt x="21" y="10778"/>
                    </a:lnTo>
                    <a:cubicBezTo>
                      <a:pt x="21" y="10778"/>
                      <a:pt x="89" y="10846"/>
                      <a:pt x="241" y="10930"/>
                    </a:cubicBezTo>
                    <a:cubicBezTo>
                      <a:pt x="393" y="11019"/>
                      <a:pt x="655" y="11129"/>
                      <a:pt x="1048" y="11218"/>
                    </a:cubicBezTo>
                    <a:cubicBezTo>
                      <a:pt x="1189" y="11252"/>
                      <a:pt x="1331" y="11266"/>
                      <a:pt x="1470" y="11266"/>
                    </a:cubicBezTo>
                    <a:cubicBezTo>
                      <a:pt x="2121" y="11266"/>
                      <a:pt x="2687" y="10956"/>
                      <a:pt x="2687" y="10956"/>
                    </a:cubicBezTo>
                    <a:lnTo>
                      <a:pt x="2708" y="10956"/>
                    </a:lnTo>
                    <a:lnTo>
                      <a:pt x="4761" y="2336"/>
                    </a:lnTo>
                    <a:lnTo>
                      <a:pt x="5326" y="2158"/>
                    </a:lnTo>
                    <a:lnTo>
                      <a:pt x="5520" y="503"/>
                    </a:lnTo>
                    <a:lnTo>
                      <a:pt x="5478" y="503"/>
                    </a:lnTo>
                    <a:lnTo>
                      <a:pt x="1069"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81;p46">
                <a:extLst>
                  <a:ext uri="{FF2B5EF4-FFF2-40B4-BE49-F238E27FC236}">
                    <a16:creationId xmlns:a16="http://schemas.microsoft.com/office/drawing/2014/main" id="{5A02F2CC-A5CF-9DF7-95B8-18283E34D21E}"/>
                  </a:ext>
                </a:extLst>
              </p:cNvPr>
              <p:cNvSpPr/>
              <p:nvPr/>
            </p:nvSpPr>
            <p:spPr>
              <a:xfrm>
                <a:off x="575011" y="3167364"/>
                <a:ext cx="199371" cy="1486664"/>
              </a:xfrm>
              <a:custGeom>
                <a:avLst/>
                <a:gdLst/>
                <a:ahLst/>
                <a:cxnLst/>
                <a:rect l="l" t="t" r="r" b="b"/>
                <a:pathLst>
                  <a:path w="1399" h="10432" extrusionOk="0">
                    <a:moveTo>
                      <a:pt x="1398" y="0"/>
                    </a:moveTo>
                    <a:lnTo>
                      <a:pt x="1027" y="21"/>
                    </a:lnTo>
                    <a:lnTo>
                      <a:pt x="0" y="10364"/>
                    </a:lnTo>
                    <a:cubicBezTo>
                      <a:pt x="63" y="10385"/>
                      <a:pt x="152" y="10411"/>
                      <a:pt x="220" y="10432"/>
                    </a:cubicBezTo>
                    <a:lnTo>
                      <a:pt x="13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82;p46">
                <a:extLst>
                  <a:ext uri="{FF2B5EF4-FFF2-40B4-BE49-F238E27FC236}">
                    <a16:creationId xmlns:a16="http://schemas.microsoft.com/office/drawing/2014/main" id="{9661B3E9-DBA5-5430-3D14-918933591987}"/>
                  </a:ext>
                </a:extLst>
              </p:cNvPr>
              <p:cNvSpPr/>
              <p:nvPr/>
            </p:nvSpPr>
            <p:spPr>
              <a:xfrm>
                <a:off x="569025" y="3158385"/>
                <a:ext cx="214335" cy="1504621"/>
              </a:xfrm>
              <a:custGeom>
                <a:avLst/>
                <a:gdLst/>
                <a:ahLst/>
                <a:cxnLst/>
                <a:rect l="l" t="t" r="r" b="b"/>
                <a:pathLst>
                  <a:path w="1504" h="10558" extrusionOk="0">
                    <a:moveTo>
                      <a:pt x="1372" y="131"/>
                    </a:moveTo>
                    <a:lnTo>
                      <a:pt x="215" y="10406"/>
                    </a:lnTo>
                    <a:cubicBezTo>
                      <a:pt x="173" y="10406"/>
                      <a:pt x="152" y="10385"/>
                      <a:pt x="105" y="10385"/>
                    </a:cubicBezTo>
                    <a:lnTo>
                      <a:pt x="1131" y="131"/>
                    </a:lnTo>
                    <a:close/>
                    <a:moveTo>
                      <a:pt x="1440" y="0"/>
                    </a:moveTo>
                    <a:lnTo>
                      <a:pt x="1021" y="21"/>
                    </a:lnTo>
                    <a:lnTo>
                      <a:pt x="0" y="10448"/>
                    </a:lnTo>
                    <a:lnTo>
                      <a:pt x="42" y="10474"/>
                    </a:lnTo>
                    <a:cubicBezTo>
                      <a:pt x="105" y="10495"/>
                      <a:pt x="173" y="10516"/>
                      <a:pt x="262" y="10537"/>
                    </a:cubicBezTo>
                    <a:lnTo>
                      <a:pt x="325" y="10558"/>
                    </a:lnTo>
                    <a:lnTo>
                      <a:pt x="150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83;p46">
                <a:extLst>
                  <a:ext uri="{FF2B5EF4-FFF2-40B4-BE49-F238E27FC236}">
                    <a16:creationId xmlns:a16="http://schemas.microsoft.com/office/drawing/2014/main" id="{20DBE10C-39BF-B3A4-C817-22B70ADD96F1}"/>
                  </a:ext>
                </a:extLst>
              </p:cNvPr>
              <p:cNvSpPr/>
              <p:nvPr/>
            </p:nvSpPr>
            <p:spPr>
              <a:xfrm>
                <a:off x="1013096" y="1858235"/>
                <a:ext cx="410571" cy="1343157"/>
              </a:xfrm>
              <a:custGeom>
                <a:avLst/>
                <a:gdLst/>
                <a:ahLst/>
                <a:cxnLst/>
                <a:rect l="l" t="t" r="r" b="b"/>
                <a:pathLst>
                  <a:path w="2881" h="9425" extrusionOk="0">
                    <a:moveTo>
                      <a:pt x="461" y="1"/>
                    </a:moveTo>
                    <a:lnTo>
                      <a:pt x="0" y="1069"/>
                    </a:lnTo>
                    <a:lnTo>
                      <a:pt x="68" y="9317"/>
                    </a:lnTo>
                    <a:cubicBezTo>
                      <a:pt x="68" y="9317"/>
                      <a:pt x="515" y="9424"/>
                      <a:pt x="1052" y="9424"/>
                    </a:cubicBezTo>
                    <a:cubicBezTo>
                      <a:pt x="1320" y="9424"/>
                      <a:pt x="1611" y="9397"/>
                      <a:pt x="1880" y="9317"/>
                    </a:cubicBezTo>
                    <a:cubicBezTo>
                      <a:pt x="2708" y="9097"/>
                      <a:pt x="2880" y="8861"/>
                      <a:pt x="2880" y="8861"/>
                    </a:cubicBezTo>
                    <a:cubicBezTo>
                      <a:pt x="2880" y="8861"/>
                      <a:pt x="2577" y="4321"/>
                      <a:pt x="2577" y="3143"/>
                    </a:cubicBezTo>
                    <a:cubicBezTo>
                      <a:pt x="2577" y="1964"/>
                      <a:pt x="2336" y="718"/>
                      <a:pt x="1749" y="482"/>
                    </a:cubicBezTo>
                    <a:cubicBezTo>
                      <a:pt x="1178" y="262"/>
                      <a:pt x="461" y="1"/>
                      <a:pt x="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84;p46">
                <a:extLst>
                  <a:ext uri="{FF2B5EF4-FFF2-40B4-BE49-F238E27FC236}">
                    <a16:creationId xmlns:a16="http://schemas.microsoft.com/office/drawing/2014/main" id="{262BBE83-3BFB-A74C-AB83-D15F4CCD00CC}"/>
                  </a:ext>
                </a:extLst>
              </p:cNvPr>
              <p:cNvSpPr/>
              <p:nvPr/>
            </p:nvSpPr>
            <p:spPr>
              <a:xfrm>
                <a:off x="1004118" y="1848544"/>
                <a:ext cx="426247" cy="1362111"/>
              </a:xfrm>
              <a:custGeom>
                <a:avLst/>
                <a:gdLst/>
                <a:ahLst/>
                <a:cxnLst/>
                <a:rect l="l" t="t" r="r" b="b"/>
                <a:pathLst>
                  <a:path w="2991" h="9558" extrusionOk="0">
                    <a:moveTo>
                      <a:pt x="566" y="131"/>
                    </a:moveTo>
                    <a:cubicBezTo>
                      <a:pt x="613" y="158"/>
                      <a:pt x="1241" y="393"/>
                      <a:pt x="1791" y="613"/>
                    </a:cubicBezTo>
                    <a:cubicBezTo>
                      <a:pt x="2053" y="702"/>
                      <a:pt x="2247" y="1074"/>
                      <a:pt x="2399" y="1551"/>
                    </a:cubicBezTo>
                    <a:cubicBezTo>
                      <a:pt x="2530" y="2032"/>
                      <a:pt x="2577" y="2619"/>
                      <a:pt x="2577" y="3211"/>
                    </a:cubicBezTo>
                    <a:cubicBezTo>
                      <a:pt x="2577" y="4389"/>
                      <a:pt x="2881" y="8861"/>
                      <a:pt x="2881" y="8903"/>
                    </a:cubicBezTo>
                    <a:lnTo>
                      <a:pt x="2860" y="8929"/>
                    </a:lnTo>
                    <a:cubicBezTo>
                      <a:pt x="2839" y="8950"/>
                      <a:pt x="2792" y="8971"/>
                      <a:pt x="2729" y="9013"/>
                    </a:cubicBezTo>
                    <a:cubicBezTo>
                      <a:pt x="2577" y="9102"/>
                      <a:pt x="2336" y="9233"/>
                      <a:pt x="1943" y="9343"/>
                    </a:cubicBezTo>
                    <a:cubicBezTo>
                      <a:pt x="1676" y="9418"/>
                      <a:pt x="1389" y="9443"/>
                      <a:pt x="1128" y="9443"/>
                    </a:cubicBezTo>
                    <a:cubicBezTo>
                      <a:pt x="641" y="9443"/>
                      <a:pt x="238" y="9357"/>
                      <a:pt x="194" y="9343"/>
                    </a:cubicBezTo>
                    <a:lnTo>
                      <a:pt x="131" y="1137"/>
                    </a:lnTo>
                    <a:lnTo>
                      <a:pt x="566" y="131"/>
                    </a:lnTo>
                    <a:close/>
                    <a:moveTo>
                      <a:pt x="503" y="0"/>
                    </a:moveTo>
                    <a:lnTo>
                      <a:pt x="0" y="1116"/>
                    </a:lnTo>
                    <a:lnTo>
                      <a:pt x="63" y="9427"/>
                    </a:lnTo>
                    <a:lnTo>
                      <a:pt x="110" y="9453"/>
                    </a:lnTo>
                    <a:cubicBezTo>
                      <a:pt x="110" y="9453"/>
                      <a:pt x="567" y="9558"/>
                      <a:pt x="1116" y="9558"/>
                    </a:cubicBezTo>
                    <a:cubicBezTo>
                      <a:pt x="1390" y="9558"/>
                      <a:pt x="1688" y="9532"/>
                      <a:pt x="1964" y="9453"/>
                    </a:cubicBezTo>
                    <a:cubicBezTo>
                      <a:pt x="2378" y="9322"/>
                      <a:pt x="2640" y="9212"/>
                      <a:pt x="2771" y="9123"/>
                    </a:cubicBezTo>
                    <a:cubicBezTo>
                      <a:pt x="2860" y="9081"/>
                      <a:pt x="2902" y="9034"/>
                      <a:pt x="2943" y="8992"/>
                    </a:cubicBezTo>
                    <a:cubicBezTo>
                      <a:pt x="2970" y="8971"/>
                      <a:pt x="2991" y="8950"/>
                      <a:pt x="2991" y="8950"/>
                    </a:cubicBezTo>
                    <a:lnTo>
                      <a:pt x="2991" y="8929"/>
                    </a:lnTo>
                    <a:lnTo>
                      <a:pt x="2991" y="8903"/>
                    </a:lnTo>
                    <a:cubicBezTo>
                      <a:pt x="2991" y="8903"/>
                      <a:pt x="2682" y="4368"/>
                      <a:pt x="2708" y="3211"/>
                    </a:cubicBezTo>
                    <a:cubicBezTo>
                      <a:pt x="2708" y="2619"/>
                      <a:pt x="2640" y="2011"/>
                      <a:pt x="2509" y="1509"/>
                    </a:cubicBezTo>
                    <a:cubicBezTo>
                      <a:pt x="2357" y="1027"/>
                      <a:pt x="2158" y="634"/>
                      <a:pt x="1833" y="503"/>
                    </a:cubicBezTo>
                    <a:cubicBezTo>
                      <a:pt x="1241" y="262"/>
                      <a:pt x="545" y="27"/>
                      <a:pt x="545" y="27"/>
                    </a:cubicBezTo>
                    <a:lnTo>
                      <a:pt x="50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85;p46">
                <a:extLst>
                  <a:ext uri="{FF2B5EF4-FFF2-40B4-BE49-F238E27FC236}">
                    <a16:creationId xmlns:a16="http://schemas.microsoft.com/office/drawing/2014/main" id="{3D340061-109D-98C4-92E2-5B4182520E95}"/>
                  </a:ext>
                </a:extLst>
              </p:cNvPr>
              <p:cNvSpPr/>
              <p:nvPr/>
            </p:nvSpPr>
            <p:spPr>
              <a:xfrm>
                <a:off x="1134660" y="1923221"/>
                <a:ext cx="192674" cy="1262781"/>
              </a:xfrm>
              <a:custGeom>
                <a:avLst/>
                <a:gdLst/>
                <a:ahLst/>
                <a:cxnLst/>
                <a:rect l="l" t="t" r="r" b="b"/>
                <a:pathLst>
                  <a:path w="1352" h="8861" extrusionOk="0">
                    <a:moveTo>
                      <a:pt x="1" y="0"/>
                    </a:moveTo>
                    <a:cubicBezTo>
                      <a:pt x="1" y="0"/>
                      <a:pt x="614" y="896"/>
                      <a:pt x="849" y="2514"/>
                    </a:cubicBezTo>
                    <a:cubicBezTo>
                      <a:pt x="1090" y="4127"/>
                      <a:pt x="1027" y="8751"/>
                      <a:pt x="1027" y="8861"/>
                    </a:cubicBezTo>
                    <a:cubicBezTo>
                      <a:pt x="1111" y="8840"/>
                      <a:pt x="1179" y="8819"/>
                      <a:pt x="1242" y="8798"/>
                    </a:cubicBezTo>
                    <a:cubicBezTo>
                      <a:pt x="1268" y="8144"/>
                      <a:pt x="1352" y="4692"/>
                      <a:pt x="1090" y="2598"/>
                    </a:cubicBezTo>
                    <a:cubicBezTo>
                      <a:pt x="786" y="262"/>
                      <a:pt x="153" y="26"/>
                      <a:pt x="153" y="26"/>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86;p46">
                <a:extLst>
                  <a:ext uri="{FF2B5EF4-FFF2-40B4-BE49-F238E27FC236}">
                    <a16:creationId xmlns:a16="http://schemas.microsoft.com/office/drawing/2014/main" id="{4E9C7600-5406-6085-02AA-30EFD6675FE0}"/>
                  </a:ext>
                </a:extLst>
              </p:cNvPr>
              <p:cNvSpPr/>
              <p:nvPr/>
            </p:nvSpPr>
            <p:spPr>
              <a:xfrm>
                <a:off x="1115990" y="1911250"/>
                <a:ext cx="221033" cy="1287578"/>
              </a:xfrm>
              <a:custGeom>
                <a:avLst/>
                <a:gdLst/>
                <a:ahLst/>
                <a:cxnLst/>
                <a:rect l="l" t="t" r="r" b="b"/>
                <a:pathLst>
                  <a:path w="1551" h="9035" extrusionOk="0">
                    <a:moveTo>
                      <a:pt x="263" y="173"/>
                    </a:moveTo>
                    <a:cubicBezTo>
                      <a:pt x="263" y="173"/>
                      <a:pt x="284" y="173"/>
                      <a:pt x="352" y="241"/>
                    </a:cubicBezTo>
                    <a:cubicBezTo>
                      <a:pt x="394" y="283"/>
                      <a:pt x="483" y="393"/>
                      <a:pt x="587" y="545"/>
                    </a:cubicBezTo>
                    <a:cubicBezTo>
                      <a:pt x="786" y="896"/>
                      <a:pt x="1006" y="1524"/>
                      <a:pt x="1158" y="2682"/>
                    </a:cubicBezTo>
                    <a:cubicBezTo>
                      <a:pt x="1420" y="4755"/>
                      <a:pt x="1352" y="8139"/>
                      <a:pt x="1331" y="8835"/>
                    </a:cubicBezTo>
                    <a:cubicBezTo>
                      <a:pt x="1289" y="8856"/>
                      <a:pt x="1242" y="8856"/>
                      <a:pt x="1221" y="8882"/>
                    </a:cubicBezTo>
                    <a:cubicBezTo>
                      <a:pt x="1221" y="8751"/>
                      <a:pt x="1242" y="7657"/>
                      <a:pt x="1221" y="6327"/>
                    </a:cubicBezTo>
                    <a:cubicBezTo>
                      <a:pt x="1200" y="4954"/>
                      <a:pt x="1158" y="3404"/>
                      <a:pt x="1048" y="2598"/>
                    </a:cubicBezTo>
                    <a:cubicBezTo>
                      <a:pt x="807" y="1090"/>
                      <a:pt x="326" y="304"/>
                      <a:pt x="242" y="173"/>
                    </a:cubicBezTo>
                    <a:close/>
                    <a:moveTo>
                      <a:pt x="1" y="0"/>
                    </a:moveTo>
                    <a:lnTo>
                      <a:pt x="90" y="131"/>
                    </a:lnTo>
                    <a:cubicBezTo>
                      <a:pt x="90" y="131"/>
                      <a:pt x="676" y="1001"/>
                      <a:pt x="938" y="2619"/>
                    </a:cubicBezTo>
                    <a:cubicBezTo>
                      <a:pt x="1048" y="3404"/>
                      <a:pt x="1090" y="4954"/>
                      <a:pt x="1111" y="6327"/>
                    </a:cubicBezTo>
                    <a:lnTo>
                      <a:pt x="1111" y="8945"/>
                    </a:lnTo>
                    <a:lnTo>
                      <a:pt x="1111" y="9034"/>
                    </a:lnTo>
                    <a:lnTo>
                      <a:pt x="1179" y="9013"/>
                    </a:lnTo>
                    <a:cubicBezTo>
                      <a:pt x="1268" y="8987"/>
                      <a:pt x="1331" y="8966"/>
                      <a:pt x="1399" y="8945"/>
                    </a:cubicBezTo>
                    <a:lnTo>
                      <a:pt x="1441" y="8924"/>
                    </a:lnTo>
                    <a:lnTo>
                      <a:pt x="1441" y="8882"/>
                    </a:lnTo>
                    <a:cubicBezTo>
                      <a:pt x="1462" y="8228"/>
                      <a:pt x="1551" y="4776"/>
                      <a:pt x="1268" y="2661"/>
                    </a:cubicBezTo>
                    <a:cubicBezTo>
                      <a:pt x="1111" y="1503"/>
                      <a:pt x="896" y="849"/>
                      <a:pt x="676" y="503"/>
                    </a:cubicBezTo>
                    <a:cubicBezTo>
                      <a:pt x="587" y="325"/>
                      <a:pt x="483" y="215"/>
                      <a:pt x="415" y="152"/>
                    </a:cubicBezTo>
                    <a:cubicBezTo>
                      <a:pt x="352" y="84"/>
                      <a:pt x="284" y="63"/>
                      <a:pt x="284" y="63"/>
                    </a:cubicBezTo>
                    <a:lnTo>
                      <a:pt x="1"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1987;p46">
                <a:extLst>
                  <a:ext uri="{FF2B5EF4-FFF2-40B4-BE49-F238E27FC236}">
                    <a16:creationId xmlns:a16="http://schemas.microsoft.com/office/drawing/2014/main" id="{2AABE569-8942-2F11-2080-3DB9BA0A4A6C}"/>
                  </a:ext>
                </a:extLst>
              </p:cNvPr>
              <p:cNvSpPr/>
              <p:nvPr/>
            </p:nvSpPr>
            <p:spPr>
              <a:xfrm>
                <a:off x="1262351" y="1926926"/>
                <a:ext cx="245687" cy="1258363"/>
              </a:xfrm>
              <a:custGeom>
                <a:avLst/>
                <a:gdLst/>
                <a:ahLst/>
                <a:cxnLst/>
                <a:rect l="l" t="t" r="r" b="b"/>
                <a:pathLst>
                  <a:path w="1724" h="8830" extrusionOk="0">
                    <a:moveTo>
                      <a:pt x="0" y="0"/>
                    </a:moveTo>
                    <a:cubicBezTo>
                      <a:pt x="0" y="1"/>
                      <a:pt x="503" y="1854"/>
                      <a:pt x="655" y="2530"/>
                    </a:cubicBezTo>
                    <a:cubicBezTo>
                      <a:pt x="786" y="3184"/>
                      <a:pt x="718" y="4143"/>
                      <a:pt x="718" y="4143"/>
                    </a:cubicBezTo>
                    <a:cubicBezTo>
                      <a:pt x="718" y="4143"/>
                      <a:pt x="697" y="8594"/>
                      <a:pt x="765" y="8746"/>
                    </a:cubicBezTo>
                    <a:cubicBezTo>
                      <a:pt x="779" y="8804"/>
                      <a:pt x="857" y="8829"/>
                      <a:pt x="962" y="8829"/>
                    </a:cubicBezTo>
                    <a:cubicBezTo>
                      <a:pt x="1178" y="8829"/>
                      <a:pt x="1504" y="8721"/>
                      <a:pt x="1592" y="8573"/>
                    </a:cubicBezTo>
                    <a:cubicBezTo>
                      <a:pt x="1723" y="8379"/>
                      <a:pt x="1503" y="5017"/>
                      <a:pt x="1200" y="2902"/>
                    </a:cubicBezTo>
                    <a:cubicBezTo>
                      <a:pt x="870" y="760"/>
                      <a:pt x="0"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1988;p46">
                <a:extLst>
                  <a:ext uri="{FF2B5EF4-FFF2-40B4-BE49-F238E27FC236}">
                    <a16:creationId xmlns:a16="http://schemas.microsoft.com/office/drawing/2014/main" id="{3A77FC54-C34F-3EA9-D7D5-223F2BC9F8BE}"/>
                  </a:ext>
                </a:extLst>
              </p:cNvPr>
              <p:cNvSpPr/>
              <p:nvPr/>
            </p:nvSpPr>
            <p:spPr>
              <a:xfrm>
                <a:off x="1246675" y="1904552"/>
                <a:ext cx="255378" cy="1289003"/>
              </a:xfrm>
              <a:custGeom>
                <a:avLst/>
                <a:gdLst/>
                <a:ahLst/>
                <a:cxnLst/>
                <a:rect l="l" t="t" r="r" b="b"/>
                <a:pathLst>
                  <a:path w="1792" h="9045" extrusionOk="0">
                    <a:moveTo>
                      <a:pt x="241" y="440"/>
                    </a:moveTo>
                    <a:cubicBezTo>
                      <a:pt x="325" y="524"/>
                      <a:pt x="372" y="550"/>
                      <a:pt x="545" y="833"/>
                    </a:cubicBezTo>
                    <a:cubicBezTo>
                      <a:pt x="786" y="1288"/>
                      <a:pt x="1090" y="2011"/>
                      <a:pt x="1241" y="3059"/>
                    </a:cubicBezTo>
                    <a:cubicBezTo>
                      <a:pt x="1399" y="4127"/>
                      <a:pt x="1530" y="5499"/>
                      <a:pt x="1613" y="6614"/>
                    </a:cubicBezTo>
                    <a:cubicBezTo>
                      <a:pt x="1660" y="7180"/>
                      <a:pt x="1681" y="7683"/>
                      <a:pt x="1681" y="8055"/>
                    </a:cubicBezTo>
                    <a:lnTo>
                      <a:pt x="1681" y="8510"/>
                    </a:lnTo>
                    <a:cubicBezTo>
                      <a:pt x="1681" y="8578"/>
                      <a:pt x="1660" y="8620"/>
                      <a:pt x="1660" y="8641"/>
                    </a:cubicBezTo>
                    <a:lnTo>
                      <a:pt x="1660" y="8709"/>
                    </a:lnTo>
                    <a:cubicBezTo>
                      <a:pt x="1634" y="8751"/>
                      <a:pt x="1571" y="8798"/>
                      <a:pt x="1482" y="8819"/>
                    </a:cubicBezTo>
                    <a:cubicBezTo>
                      <a:pt x="1420" y="8861"/>
                      <a:pt x="1331" y="8882"/>
                      <a:pt x="1241" y="8903"/>
                    </a:cubicBezTo>
                    <a:cubicBezTo>
                      <a:pt x="1158" y="8929"/>
                      <a:pt x="1069" y="8929"/>
                      <a:pt x="1006" y="8929"/>
                    </a:cubicBezTo>
                    <a:cubicBezTo>
                      <a:pt x="980" y="8929"/>
                      <a:pt x="938" y="8929"/>
                      <a:pt x="938" y="8903"/>
                    </a:cubicBezTo>
                    <a:lnTo>
                      <a:pt x="917" y="8903"/>
                    </a:lnTo>
                    <a:lnTo>
                      <a:pt x="917" y="8840"/>
                    </a:lnTo>
                    <a:cubicBezTo>
                      <a:pt x="917" y="8798"/>
                      <a:pt x="917" y="8730"/>
                      <a:pt x="896" y="8667"/>
                    </a:cubicBezTo>
                    <a:lnTo>
                      <a:pt x="896" y="8117"/>
                    </a:lnTo>
                    <a:cubicBezTo>
                      <a:pt x="896" y="7683"/>
                      <a:pt x="896" y="7117"/>
                      <a:pt x="875" y="6546"/>
                    </a:cubicBezTo>
                    <a:lnTo>
                      <a:pt x="875" y="4300"/>
                    </a:lnTo>
                    <a:cubicBezTo>
                      <a:pt x="875" y="4300"/>
                      <a:pt x="938" y="3341"/>
                      <a:pt x="807" y="2666"/>
                    </a:cubicBezTo>
                    <a:cubicBezTo>
                      <a:pt x="676" y="2053"/>
                      <a:pt x="325" y="765"/>
                      <a:pt x="241" y="440"/>
                    </a:cubicBezTo>
                    <a:close/>
                    <a:moveTo>
                      <a:pt x="0" y="0"/>
                    </a:moveTo>
                    <a:lnTo>
                      <a:pt x="63" y="178"/>
                    </a:lnTo>
                    <a:cubicBezTo>
                      <a:pt x="63" y="178"/>
                      <a:pt x="566" y="2032"/>
                      <a:pt x="697" y="2687"/>
                    </a:cubicBezTo>
                    <a:cubicBezTo>
                      <a:pt x="828" y="3341"/>
                      <a:pt x="765" y="4300"/>
                      <a:pt x="765" y="4300"/>
                    </a:cubicBezTo>
                    <a:lnTo>
                      <a:pt x="765" y="6546"/>
                    </a:lnTo>
                    <a:cubicBezTo>
                      <a:pt x="765" y="7117"/>
                      <a:pt x="786" y="7683"/>
                      <a:pt x="786" y="8117"/>
                    </a:cubicBezTo>
                    <a:lnTo>
                      <a:pt x="786" y="8667"/>
                    </a:lnTo>
                    <a:cubicBezTo>
                      <a:pt x="786" y="8730"/>
                      <a:pt x="786" y="8798"/>
                      <a:pt x="807" y="8840"/>
                    </a:cubicBezTo>
                    <a:lnTo>
                      <a:pt x="807" y="8929"/>
                    </a:lnTo>
                    <a:cubicBezTo>
                      <a:pt x="828" y="8971"/>
                      <a:pt x="849" y="8992"/>
                      <a:pt x="875" y="9013"/>
                    </a:cubicBezTo>
                    <a:cubicBezTo>
                      <a:pt x="917" y="9034"/>
                      <a:pt x="959" y="9034"/>
                      <a:pt x="980" y="9034"/>
                    </a:cubicBezTo>
                    <a:cubicBezTo>
                      <a:pt x="1006" y="9042"/>
                      <a:pt x="1033" y="9045"/>
                      <a:pt x="1060" y="9045"/>
                    </a:cubicBezTo>
                    <a:cubicBezTo>
                      <a:pt x="1124" y="9045"/>
                      <a:pt x="1191" y="9028"/>
                      <a:pt x="1268" y="9013"/>
                    </a:cubicBezTo>
                    <a:cubicBezTo>
                      <a:pt x="1351" y="8992"/>
                      <a:pt x="1461" y="8971"/>
                      <a:pt x="1550" y="8929"/>
                    </a:cubicBezTo>
                    <a:cubicBezTo>
                      <a:pt x="1634" y="8882"/>
                      <a:pt x="1702" y="8840"/>
                      <a:pt x="1744" y="8772"/>
                    </a:cubicBezTo>
                    <a:cubicBezTo>
                      <a:pt x="1765" y="8730"/>
                      <a:pt x="1765" y="8709"/>
                      <a:pt x="1765" y="8667"/>
                    </a:cubicBezTo>
                    <a:cubicBezTo>
                      <a:pt x="1791" y="8620"/>
                      <a:pt x="1791" y="8578"/>
                      <a:pt x="1791" y="8510"/>
                    </a:cubicBezTo>
                    <a:lnTo>
                      <a:pt x="1791" y="8055"/>
                    </a:lnTo>
                    <a:cubicBezTo>
                      <a:pt x="1791" y="7683"/>
                      <a:pt x="1765" y="7180"/>
                      <a:pt x="1723" y="6614"/>
                    </a:cubicBezTo>
                    <a:cubicBezTo>
                      <a:pt x="1660" y="5478"/>
                      <a:pt x="1530" y="4106"/>
                      <a:pt x="1351" y="3059"/>
                    </a:cubicBezTo>
                    <a:cubicBezTo>
                      <a:pt x="1200" y="1990"/>
                      <a:pt x="896" y="1247"/>
                      <a:pt x="634" y="786"/>
                    </a:cubicBezTo>
                    <a:cubicBezTo>
                      <a:pt x="372" y="330"/>
                      <a:pt x="152" y="110"/>
                      <a:pt x="152" y="110"/>
                    </a:cubicBezTo>
                    <a:lnTo>
                      <a:pt x="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1989;p46">
                <a:extLst>
                  <a:ext uri="{FF2B5EF4-FFF2-40B4-BE49-F238E27FC236}">
                    <a16:creationId xmlns:a16="http://schemas.microsoft.com/office/drawing/2014/main" id="{59DF85F9-3B6A-4BA0-8332-422379B7530C}"/>
                  </a:ext>
                </a:extLst>
              </p:cNvPr>
              <p:cNvSpPr/>
              <p:nvPr/>
            </p:nvSpPr>
            <p:spPr>
              <a:xfrm>
                <a:off x="587694" y="1842131"/>
                <a:ext cx="659109" cy="1423675"/>
              </a:xfrm>
              <a:custGeom>
                <a:avLst/>
                <a:gdLst/>
                <a:ahLst/>
                <a:cxnLst/>
                <a:rect l="l" t="t" r="r" b="b"/>
                <a:pathLst>
                  <a:path w="4625" h="9990" extrusionOk="0">
                    <a:moveTo>
                      <a:pt x="1658" y="1"/>
                    </a:moveTo>
                    <a:cubicBezTo>
                      <a:pt x="1315" y="1"/>
                      <a:pt x="979" y="396"/>
                      <a:pt x="979" y="396"/>
                    </a:cubicBezTo>
                    <a:cubicBezTo>
                      <a:pt x="979" y="396"/>
                      <a:pt x="477" y="789"/>
                      <a:pt x="393" y="1596"/>
                    </a:cubicBezTo>
                    <a:cubicBezTo>
                      <a:pt x="304" y="2402"/>
                      <a:pt x="545" y="3580"/>
                      <a:pt x="435" y="5413"/>
                    </a:cubicBezTo>
                    <a:cubicBezTo>
                      <a:pt x="304" y="7225"/>
                      <a:pt x="0" y="8163"/>
                      <a:pt x="84" y="8817"/>
                    </a:cubicBezTo>
                    <a:cubicBezTo>
                      <a:pt x="173" y="9472"/>
                      <a:pt x="587" y="9472"/>
                      <a:pt x="1744" y="9823"/>
                    </a:cubicBezTo>
                    <a:cubicBezTo>
                      <a:pt x="2142" y="9943"/>
                      <a:pt x="2547" y="9989"/>
                      <a:pt x="2915" y="9989"/>
                    </a:cubicBezTo>
                    <a:cubicBezTo>
                      <a:pt x="3617" y="9989"/>
                      <a:pt x="4181" y="9822"/>
                      <a:pt x="4294" y="9692"/>
                    </a:cubicBezTo>
                    <a:cubicBezTo>
                      <a:pt x="4493" y="9472"/>
                      <a:pt x="4425" y="8603"/>
                      <a:pt x="4535" y="7466"/>
                    </a:cubicBezTo>
                    <a:cubicBezTo>
                      <a:pt x="4624" y="6330"/>
                      <a:pt x="4535" y="4979"/>
                      <a:pt x="4535" y="4979"/>
                    </a:cubicBezTo>
                    <a:cubicBezTo>
                      <a:pt x="4535" y="4979"/>
                      <a:pt x="4404" y="2821"/>
                      <a:pt x="4059" y="2339"/>
                    </a:cubicBezTo>
                    <a:cubicBezTo>
                      <a:pt x="3687" y="1857"/>
                      <a:pt x="2399" y="595"/>
                      <a:pt x="1985" y="155"/>
                    </a:cubicBezTo>
                    <a:cubicBezTo>
                      <a:pt x="1883" y="43"/>
                      <a:pt x="1770" y="1"/>
                      <a:pt x="1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1990;p46">
                <a:extLst>
                  <a:ext uri="{FF2B5EF4-FFF2-40B4-BE49-F238E27FC236}">
                    <a16:creationId xmlns:a16="http://schemas.microsoft.com/office/drawing/2014/main" id="{B622AC60-A98C-EFA1-5F06-5EF0D8B396D2}"/>
                  </a:ext>
                </a:extLst>
              </p:cNvPr>
              <p:cNvSpPr/>
              <p:nvPr/>
            </p:nvSpPr>
            <p:spPr>
              <a:xfrm>
                <a:off x="578003" y="1833580"/>
                <a:ext cx="677778" cy="1441489"/>
              </a:xfrm>
              <a:custGeom>
                <a:avLst/>
                <a:gdLst/>
                <a:ahLst/>
                <a:cxnLst/>
                <a:rect l="l" t="t" r="r" b="b"/>
                <a:pathLst>
                  <a:path w="4756" h="10115" extrusionOk="0">
                    <a:moveTo>
                      <a:pt x="1723" y="105"/>
                    </a:moveTo>
                    <a:cubicBezTo>
                      <a:pt x="1833" y="105"/>
                      <a:pt x="1922" y="153"/>
                      <a:pt x="2006" y="236"/>
                    </a:cubicBezTo>
                    <a:cubicBezTo>
                      <a:pt x="2226" y="477"/>
                      <a:pt x="2639" y="891"/>
                      <a:pt x="3053" y="1331"/>
                    </a:cubicBezTo>
                    <a:cubicBezTo>
                      <a:pt x="3472" y="1766"/>
                      <a:pt x="3886" y="2200"/>
                      <a:pt x="4059" y="2420"/>
                    </a:cubicBezTo>
                    <a:cubicBezTo>
                      <a:pt x="4148" y="2530"/>
                      <a:pt x="4231" y="2750"/>
                      <a:pt x="4300" y="3033"/>
                    </a:cubicBezTo>
                    <a:cubicBezTo>
                      <a:pt x="4341" y="3295"/>
                      <a:pt x="4410" y="3598"/>
                      <a:pt x="4430" y="3902"/>
                    </a:cubicBezTo>
                    <a:cubicBezTo>
                      <a:pt x="4520" y="4515"/>
                      <a:pt x="4540" y="5039"/>
                      <a:pt x="4540" y="5039"/>
                    </a:cubicBezTo>
                    <a:cubicBezTo>
                      <a:pt x="4540" y="5039"/>
                      <a:pt x="4624" y="6390"/>
                      <a:pt x="4540" y="7526"/>
                    </a:cubicBezTo>
                    <a:cubicBezTo>
                      <a:pt x="4493" y="8092"/>
                      <a:pt x="4472" y="8594"/>
                      <a:pt x="4451" y="8987"/>
                    </a:cubicBezTo>
                    <a:cubicBezTo>
                      <a:pt x="4451" y="9165"/>
                      <a:pt x="4430" y="9338"/>
                      <a:pt x="4410" y="9469"/>
                    </a:cubicBezTo>
                    <a:cubicBezTo>
                      <a:pt x="4389" y="9579"/>
                      <a:pt x="4362" y="9663"/>
                      <a:pt x="4321" y="9710"/>
                    </a:cubicBezTo>
                    <a:cubicBezTo>
                      <a:pt x="4300" y="9752"/>
                      <a:pt x="4190" y="9794"/>
                      <a:pt x="4038" y="9862"/>
                    </a:cubicBezTo>
                    <a:cubicBezTo>
                      <a:pt x="3886" y="9904"/>
                      <a:pt x="3687" y="9951"/>
                      <a:pt x="3446" y="9972"/>
                    </a:cubicBezTo>
                    <a:cubicBezTo>
                      <a:pt x="3315" y="9984"/>
                      <a:pt x="3172" y="9991"/>
                      <a:pt x="3022" y="9991"/>
                    </a:cubicBezTo>
                    <a:cubicBezTo>
                      <a:pt x="2651" y="9991"/>
                      <a:pt x="2236" y="9949"/>
                      <a:pt x="1833" y="9841"/>
                    </a:cubicBezTo>
                    <a:cubicBezTo>
                      <a:pt x="1246" y="9642"/>
                      <a:pt x="854" y="9558"/>
                      <a:pt x="613" y="9448"/>
                    </a:cubicBezTo>
                    <a:cubicBezTo>
                      <a:pt x="351" y="9317"/>
                      <a:pt x="262" y="9186"/>
                      <a:pt x="220" y="8877"/>
                    </a:cubicBezTo>
                    <a:cubicBezTo>
                      <a:pt x="131" y="8249"/>
                      <a:pt x="435" y="7306"/>
                      <a:pt x="545" y="5473"/>
                    </a:cubicBezTo>
                    <a:cubicBezTo>
                      <a:pt x="676" y="3640"/>
                      <a:pt x="435" y="2462"/>
                      <a:pt x="524" y="1656"/>
                    </a:cubicBezTo>
                    <a:cubicBezTo>
                      <a:pt x="613" y="870"/>
                      <a:pt x="1089" y="498"/>
                      <a:pt x="1089" y="498"/>
                    </a:cubicBezTo>
                    <a:cubicBezTo>
                      <a:pt x="1089" y="498"/>
                      <a:pt x="1246" y="325"/>
                      <a:pt x="1419" y="215"/>
                    </a:cubicBezTo>
                    <a:cubicBezTo>
                      <a:pt x="1529" y="153"/>
                      <a:pt x="1613" y="132"/>
                      <a:pt x="1723" y="105"/>
                    </a:cubicBezTo>
                    <a:close/>
                    <a:moveTo>
                      <a:pt x="1723" y="1"/>
                    </a:moveTo>
                    <a:cubicBezTo>
                      <a:pt x="1592" y="1"/>
                      <a:pt x="1482" y="64"/>
                      <a:pt x="1377" y="132"/>
                    </a:cubicBezTo>
                    <a:cubicBezTo>
                      <a:pt x="1157" y="236"/>
                      <a:pt x="1027" y="414"/>
                      <a:pt x="1006" y="435"/>
                    </a:cubicBezTo>
                    <a:cubicBezTo>
                      <a:pt x="1006" y="435"/>
                      <a:pt x="503" y="828"/>
                      <a:pt x="414" y="1656"/>
                    </a:cubicBezTo>
                    <a:cubicBezTo>
                      <a:pt x="304" y="2488"/>
                      <a:pt x="566" y="3640"/>
                      <a:pt x="435" y="5452"/>
                    </a:cubicBezTo>
                    <a:cubicBezTo>
                      <a:pt x="330" y="7285"/>
                      <a:pt x="0" y="8202"/>
                      <a:pt x="89" y="8877"/>
                    </a:cubicBezTo>
                    <a:cubicBezTo>
                      <a:pt x="131" y="9228"/>
                      <a:pt x="283" y="9427"/>
                      <a:pt x="566" y="9558"/>
                    </a:cubicBezTo>
                    <a:cubicBezTo>
                      <a:pt x="828" y="9689"/>
                      <a:pt x="1220" y="9752"/>
                      <a:pt x="1812" y="9951"/>
                    </a:cubicBezTo>
                    <a:cubicBezTo>
                      <a:pt x="2205" y="10067"/>
                      <a:pt x="2600" y="10114"/>
                      <a:pt x="2962" y="10114"/>
                    </a:cubicBezTo>
                    <a:cubicBezTo>
                      <a:pt x="3142" y="10114"/>
                      <a:pt x="3313" y="10103"/>
                      <a:pt x="3472" y="10082"/>
                    </a:cubicBezTo>
                    <a:cubicBezTo>
                      <a:pt x="3708" y="10056"/>
                      <a:pt x="3907" y="10014"/>
                      <a:pt x="4059" y="9972"/>
                    </a:cubicBezTo>
                    <a:cubicBezTo>
                      <a:pt x="4231" y="9904"/>
                      <a:pt x="4341" y="9862"/>
                      <a:pt x="4410" y="9794"/>
                    </a:cubicBezTo>
                    <a:cubicBezTo>
                      <a:pt x="4472" y="9710"/>
                      <a:pt x="4493" y="9621"/>
                      <a:pt x="4520" y="9490"/>
                    </a:cubicBezTo>
                    <a:cubicBezTo>
                      <a:pt x="4540" y="9338"/>
                      <a:pt x="4561" y="9186"/>
                      <a:pt x="4561" y="8987"/>
                    </a:cubicBezTo>
                    <a:cubicBezTo>
                      <a:pt x="4582" y="8594"/>
                      <a:pt x="4603" y="8092"/>
                      <a:pt x="4650" y="7526"/>
                    </a:cubicBezTo>
                    <a:cubicBezTo>
                      <a:pt x="4755" y="6390"/>
                      <a:pt x="4671" y="5039"/>
                      <a:pt x="4671" y="5039"/>
                    </a:cubicBezTo>
                    <a:cubicBezTo>
                      <a:pt x="4671" y="5039"/>
                      <a:pt x="4624" y="4494"/>
                      <a:pt x="4561" y="3881"/>
                    </a:cubicBezTo>
                    <a:cubicBezTo>
                      <a:pt x="4520" y="3598"/>
                      <a:pt x="4472" y="3274"/>
                      <a:pt x="4410" y="2986"/>
                    </a:cubicBezTo>
                    <a:cubicBezTo>
                      <a:pt x="4341" y="2724"/>
                      <a:pt x="4258" y="2488"/>
                      <a:pt x="4169" y="2357"/>
                    </a:cubicBezTo>
                    <a:cubicBezTo>
                      <a:pt x="3970" y="2116"/>
                      <a:pt x="3556" y="1677"/>
                      <a:pt x="3142" y="1242"/>
                    </a:cubicBezTo>
                    <a:cubicBezTo>
                      <a:pt x="2728" y="828"/>
                      <a:pt x="2294" y="393"/>
                      <a:pt x="2095" y="174"/>
                    </a:cubicBezTo>
                    <a:cubicBezTo>
                      <a:pt x="1985" y="43"/>
                      <a:pt x="1854" y="1"/>
                      <a:pt x="172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1991;p46">
                <a:extLst>
                  <a:ext uri="{FF2B5EF4-FFF2-40B4-BE49-F238E27FC236}">
                    <a16:creationId xmlns:a16="http://schemas.microsoft.com/office/drawing/2014/main" id="{5ED10573-FA8A-8D9D-D990-5CEE235E2EB0}"/>
                  </a:ext>
                </a:extLst>
              </p:cNvPr>
              <p:cNvSpPr/>
              <p:nvPr/>
            </p:nvSpPr>
            <p:spPr>
              <a:xfrm>
                <a:off x="1121976" y="1829875"/>
                <a:ext cx="261363" cy="687468"/>
              </a:xfrm>
              <a:custGeom>
                <a:avLst/>
                <a:gdLst/>
                <a:ahLst/>
                <a:cxnLst/>
                <a:rect l="l" t="t" r="r" b="b"/>
                <a:pathLst>
                  <a:path w="1834" h="4824" extrusionOk="0">
                    <a:moveTo>
                      <a:pt x="48" y="1"/>
                    </a:moveTo>
                    <a:lnTo>
                      <a:pt x="1" y="393"/>
                    </a:lnTo>
                    <a:cubicBezTo>
                      <a:pt x="1" y="393"/>
                      <a:pt x="786" y="1179"/>
                      <a:pt x="1247" y="2425"/>
                    </a:cubicBezTo>
                    <a:cubicBezTo>
                      <a:pt x="1703" y="3693"/>
                      <a:pt x="1703" y="4824"/>
                      <a:pt x="1703" y="4824"/>
                    </a:cubicBezTo>
                    <a:lnTo>
                      <a:pt x="1834" y="2535"/>
                    </a:lnTo>
                    <a:lnTo>
                      <a:pt x="1572" y="2404"/>
                    </a:lnTo>
                    <a:lnTo>
                      <a:pt x="1813" y="2163"/>
                    </a:lnTo>
                    <a:cubicBezTo>
                      <a:pt x="1813" y="2163"/>
                      <a:pt x="1441" y="1205"/>
                      <a:pt x="1006" y="613"/>
                    </a:cubicBezTo>
                    <a:cubicBezTo>
                      <a:pt x="545" y="48"/>
                      <a:pt x="48" y="1"/>
                      <a:pt x="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1992;p46">
                <a:extLst>
                  <a:ext uri="{FF2B5EF4-FFF2-40B4-BE49-F238E27FC236}">
                    <a16:creationId xmlns:a16="http://schemas.microsoft.com/office/drawing/2014/main" id="{721AAC8D-5D0D-BBA8-D26B-C7A45D6D2A7B}"/>
                  </a:ext>
                </a:extLst>
              </p:cNvPr>
              <p:cNvSpPr/>
              <p:nvPr/>
            </p:nvSpPr>
            <p:spPr>
              <a:xfrm>
                <a:off x="1112998" y="1820896"/>
                <a:ext cx="280032" cy="696446"/>
              </a:xfrm>
              <a:custGeom>
                <a:avLst/>
                <a:gdLst/>
                <a:ahLst/>
                <a:cxnLst/>
                <a:rect l="l" t="t" r="r" b="b"/>
                <a:pathLst>
                  <a:path w="1965" h="4887" extrusionOk="0">
                    <a:moveTo>
                      <a:pt x="174" y="132"/>
                    </a:moveTo>
                    <a:cubicBezTo>
                      <a:pt x="195" y="132"/>
                      <a:pt x="263" y="153"/>
                      <a:pt x="394" y="194"/>
                    </a:cubicBezTo>
                    <a:cubicBezTo>
                      <a:pt x="567" y="283"/>
                      <a:pt x="807" y="435"/>
                      <a:pt x="1027" y="718"/>
                    </a:cubicBezTo>
                    <a:cubicBezTo>
                      <a:pt x="1441" y="1268"/>
                      <a:pt x="1787" y="2158"/>
                      <a:pt x="1813" y="2226"/>
                    </a:cubicBezTo>
                    <a:lnTo>
                      <a:pt x="1525" y="2488"/>
                    </a:lnTo>
                    <a:lnTo>
                      <a:pt x="1834" y="2619"/>
                    </a:lnTo>
                    <a:lnTo>
                      <a:pt x="1745" y="4101"/>
                    </a:lnTo>
                    <a:cubicBezTo>
                      <a:pt x="1703" y="3667"/>
                      <a:pt x="1593" y="3101"/>
                      <a:pt x="1352" y="2467"/>
                    </a:cubicBezTo>
                    <a:cubicBezTo>
                      <a:pt x="917" y="1221"/>
                      <a:pt x="153" y="456"/>
                      <a:pt x="132" y="435"/>
                    </a:cubicBezTo>
                    <a:lnTo>
                      <a:pt x="174" y="132"/>
                    </a:lnTo>
                    <a:close/>
                    <a:moveTo>
                      <a:pt x="64" y="1"/>
                    </a:moveTo>
                    <a:lnTo>
                      <a:pt x="1" y="482"/>
                    </a:lnTo>
                    <a:lnTo>
                      <a:pt x="22" y="482"/>
                    </a:lnTo>
                    <a:cubicBezTo>
                      <a:pt x="22" y="482"/>
                      <a:pt x="807" y="1268"/>
                      <a:pt x="1263" y="2509"/>
                    </a:cubicBezTo>
                    <a:cubicBezTo>
                      <a:pt x="1703" y="3756"/>
                      <a:pt x="1703" y="4866"/>
                      <a:pt x="1703" y="4887"/>
                    </a:cubicBezTo>
                    <a:lnTo>
                      <a:pt x="1813" y="4887"/>
                    </a:lnTo>
                    <a:lnTo>
                      <a:pt x="1965" y="2551"/>
                    </a:lnTo>
                    <a:lnTo>
                      <a:pt x="1724" y="2446"/>
                    </a:lnTo>
                    <a:lnTo>
                      <a:pt x="1944" y="2247"/>
                    </a:lnTo>
                    <a:lnTo>
                      <a:pt x="1944" y="2205"/>
                    </a:lnTo>
                    <a:cubicBezTo>
                      <a:pt x="1944" y="2205"/>
                      <a:pt x="1572" y="1242"/>
                      <a:pt x="1111" y="655"/>
                    </a:cubicBezTo>
                    <a:cubicBezTo>
                      <a:pt x="870" y="352"/>
                      <a:pt x="635" y="194"/>
                      <a:pt x="436" y="111"/>
                    </a:cubicBezTo>
                    <a:cubicBezTo>
                      <a:pt x="263" y="22"/>
                      <a:pt x="132" y="1"/>
                      <a:pt x="13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1993;p46">
                <a:extLst>
                  <a:ext uri="{FF2B5EF4-FFF2-40B4-BE49-F238E27FC236}">
                    <a16:creationId xmlns:a16="http://schemas.microsoft.com/office/drawing/2014/main" id="{982DA528-6FAA-D832-82C7-EDA51DA315A2}"/>
                  </a:ext>
                </a:extLst>
              </p:cNvPr>
              <p:cNvSpPr/>
              <p:nvPr/>
            </p:nvSpPr>
            <p:spPr>
              <a:xfrm>
                <a:off x="870440" y="1721707"/>
                <a:ext cx="267349" cy="279890"/>
              </a:xfrm>
              <a:custGeom>
                <a:avLst/>
                <a:gdLst/>
                <a:ahLst/>
                <a:cxnLst/>
                <a:rect l="l" t="t" r="r" b="b"/>
                <a:pathLst>
                  <a:path w="1876" h="1964" extrusionOk="0">
                    <a:moveTo>
                      <a:pt x="457" y="0"/>
                    </a:moveTo>
                    <a:lnTo>
                      <a:pt x="1" y="1000"/>
                    </a:lnTo>
                    <a:cubicBezTo>
                      <a:pt x="1" y="1000"/>
                      <a:pt x="394" y="1440"/>
                      <a:pt x="917" y="1702"/>
                    </a:cubicBezTo>
                    <a:cubicBezTo>
                      <a:pt x="1420" y="1964"/>
                      <a:pt x="1876" y="1964"/>
                      <a:pt x="1876" y="1964"/>
                    </a:cubicBezTo>
                    <a:lnTo>
                      <a:pt x="1855" y="173"/>
                    </a:lnTo>
                    <a:lnTo>
                      <a:pt x="457" y="0"/>
                    </a:ln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1994;p46">
                <a:extLst>
                  <a:ext uri="{FF2B5EF4-FFF2-40B4-BE49-F238E27FC236}">
                    <a16:creationId xmlns:a16="http://schemas.microsoft.com/office/drawing/2014/main" id="{34F66743-D617-C993-6C34-4B9666007BBB}"/>
                  </a:ext>
                </a:extLst>
              </p:cNvPr>
              <p:cNvSpPr/>
              <p:nvPr/>
            </p:nvSpPr>
            <p:spPr>
              <a:xfrm>
                <a:off x="860749" y="1712016"/>
                <a:ext cx="283025" cy="298558"/>
              </a:xfrm>
              <a:custGeom>
                <a:avLst/>
                <a:gdLst/>
                <a:ahLst/>
                <a:cxnLst/>
                <a:rect l="l" t="t" r="r" b="b"/>
                <a:pathLst>
                  <a:path w="1986" h="2095" extrusionOk="0">
                    <a:moveTo>
                      <a:pt x="545" y="131"/>
                    </a:moveTo>
                    <a:lnTo>
                      <a:pt x="1855" y="283"/>
                    </a:lnTo>
                    <a:lnTo>
                      <a:pt x="1881" y="1964"/>
                    </a:lnTo>
                    <a:cubicBezTo>
                      <a:pt x="1792" y="1964"/>
                      <a:pt x="1441" y="1943"/>
                      <a:pt x="1006" y="1723"/>
                    </a:cubicBezTo>
                    <a:cubicBezTo>
                      <a:pt x="525" y="1461"/>
                      <a:pt x="153" y="1068"/>
                      <a:pt x="132" y="1047"/>
                    </a:cubicBezTo>
                    <a:lnTo>
                      <a:pt x="545" y="131"/>
                    </a:lnTo>
                    <a:close/>
                    <a:moveTo>
                      <a:pt x="483" y="0"/>
                    </a:moveTo>
                    <a:lnTo>
                      <a:pt x="1" y="1068"/>
                    </a:lnTo>
                    <a:lnTo>
                      <a:pt x="22" y="1089"/>
                    </a:lnTo>
                    <a:cubicBezTo>
                      <a:pt x="22" y="1089"/>
                      <a:pt x="441" y="1550"/>
                      <a:pt x="938" y="1812"/>
                    </a:cubicBezTo>
                    <a:cubicBezTo>
                      <a:pt x="1462" y="2095"/>
                      <a:pt x="1944" y="2095"/>
                      <a:pt x="1944" y="2095"/>
                    </a:cubicBezTo>
                    <a:lnTo>
                      <a:pt x="1986" y="2095"/>
                    </a:lnTo>
                    <a:lnTo>
                      <a:pt x="1986" y="199"/>
                    </a:lnTo>
                    <a:lnTo>
                      <a:pt x="1923" y="173"/>
                    </a:lnTo>
                    <a:lnTo>
                      <a:pt x="48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1995;p46">
                <a:extLst>
                  <a:ext uri="{FF2B5EF4-FFF2-40B4-BE49-F238E27FC236}">
                    <a16:creationId xmlns:a16="http://schemas.microsoft.com/office/drawing/2014/main" id="{3D77C200-DE63-0608-5258-01F2C78F6B0B}"/>
                  </a:ext>
                </a:extLst>
              </p:cNvPr>
              <p:cNvSpPr/>
              <p:nvPr/>
            </p:nvSpPr>
            <p:spPr>
              <a:xfrm>
                <a:off x="727215" y="1828165"/>
                <a:ext cx="513606" cy="723523"/>
              </a:xfrm>
              <a:custGeom>
                <a:avLst/>
                <a:gdLst/>
                <a:ahLst/>
                <a:cxnLst/>
                <a:rect l="l" t="t" r="r" b="b"/>
                <a:pathLst>
                  <a:path w="3604" h="5077" extrusionOk="0">
                    <a:moveTo>
                      <a:pt x="876" y="1"/>
                    </a:moveTo>
                    <a:cubicBezTo>
                      <a:pt x="680" y="1"/>
                      <a:pt x="440" y="187"/>
                      <a:pt x="0" y="494"/>
                    </a:cubicBezTo>
                    <a:cubicBezTo>
                      <a:pt x="0" y="494"/>
                      <a:pt x="89" y="562"/>
                      <a:pt x="262" y="604"/>
                    </a:cubicBezTo>
                    <a:cubicBezTo>
                      <a:pt x="414" y="625"/>
                      <a:pt x="854" y="693"/>
                      <a:pt x="1661" y="1521"/>
                    </a:cubicBezTo>
                    <a:cubicBezTo>
                      <a:pt x="2446" y="2327"/>
                      <a:pt x="2556" y="2699"/>
                      <a:pt x="2556" y="2699"/>
                    </a:cubicBezTo>
                    <a:lnTo>
                      <a:pt x="3054" y="2741"/>
                    </a:lnTo>
                    <a:lnTo>
                      <a:pt x="2729" y="2940"/>
                    </a:lnTo>
                    <a:cubicBezTo>
                      <a:pt x="2729" y="2940"/>
                      <a:pt x="2818" y="3092"/>
                      <a:pt x="2949" y="3443"/>
                    </a:cubicBezTo>
                    <a:cubicBezTo>
                      <a:pt x="3101" y="3767"/>
                      <a:pt x="3556" y="5077"/>
                      <a:pt x="3556" y="5077"/>
                    </a:cubicBezTo>
                    <a:cubicBezTo>
                      <a:pt x="3556" y="5077"/>
                      <a:pt x="3603" y="2741"/>
                      <a:pt x="3080" y="1610"/>
                    </a:cubicBezTo>
                    <a:cubicBezTo>
                      <a:pt x="2556" y="473"/>
                      <a:pt x="1200" y="81"/>
                      <a:pt x="959" y="13"/>
                    </a:cubicBezTo>
                    <a:cubicBezTo>
                      <a:pt x="932" y="5"/>
                      <a:pt x="904" y="1"/>
                      <a:pt x="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1996;p46">
                <a:extLst>
                  <a:ext uri="{FF2B5EF4-FFF2-40B4-BE49-F238E27FC236}">
                    <a16:creationId xmlns:a16="http://schemas.microsoft.com/office/drawing/2014/main" id="{3D5CDD7D-54F8-D2CC-9E1B-8B320C4B7796}"/>
                  </a:ext>
                </a:extLst>
              </p:cNvPr>
              <p:cNvSpPr/>
              <p:nvPr/>
            </p:nvSpPr>
            <p:spPr>
              <a:xfrm>
                <a:off x="714531" y="1821609"/>
                <a:ext cx="529282" cy="733071"/>
              </a:xfrm>
              <a:custGeom>
                <a:avLst/>
                <a:gdLst/>
                <a:ahLst/>
                <a:cxnLst/>
                <a:rect l="l" t="t" r="r" b="b"/>
                <a:pathLst>
                  <a:path w="3714" h="5144" extrusionOk="0">
                    <a:moveTo>
                      <a:pt x="939" y="106"/>
                    </a:moveTo>
                    <a:cubicBezTo>
                      <a:pt x="970" y="106"/>
                      <a:pt x="999" y="113"/>
                      <a:pt x="1027" y="127"/>
                    </a:cubicBezTo>
                    <a:cubicBezTo>
                      <a:pt x="1268" y="168"/>
                      <a:pt x="2598" y="582"/>
                      <a:pt x="3101" y="1677"/>
                    </a:cubicBezTo>
                    <a:cubicBezTo>
                      <a:pt x="3363" y="2221"/>
                      <a:pt x="3493" y="3096"/>
                      <a:pt x="3535" y="3813"/>
                    </a:cubicBezTo>
                    <a:cubicBezTo>
                      <a:pt x="3582" y="4358"/>
                      <a:pt x="3582" y="4578"/>
                      <a:pt x="3582" y="4772"/>
                    </a:cubicBezTo>
                    <a:cubicBezTo>
                      <a:pt x="3452" y="4426"/>
                      <a:pt x="3211" y="3751"/>
                      <a:pt x="3101" y="3463"/>
                    </a:cubicBezTo>
                    <a:cubicBezTo>
                      <a:pt x="2970" y="3159"/>
                      <a:pt x="2907" y="3028"/>
                      <a:pt x="2907" y="3007"/>
                    </a:cubicBezTo>
                    <a:lnTo>
                      <a:pt x="3321" y="2745"/>
                    </a:lnTo>
                    <a:lnTo>
                      <a:pt x="2687" y="2703"/>
                    </a:lnTo>
                    <a:cubicBezTo>
                      <a:pt x="2687" y="2656"/>
                      <a:pt x="2666" y="2593"/>
                      <a:pt x="2556" y="2441"/>
                    </a:cubicBezTo>
                    <a:cubicBezTo>
                      <a:pt x="2425" y="2242"/>
                      <a:pt x="2184" y="1939"/>
                      <a:pt x="1770" y="1525"/>
                    </a:cubicBezTo>
                    <a:cubicBezTo>
                      <a:pt x="1378" y="1106"/>
                      <a:pt x="1074" y="891"/>
                      <a:pt x="833" y="760"/>
                    </a:cubicBezTo>
                    <a:cubicBezTo>
                      <a:pt x="592" y="629"/>
                      <a:pt x="440" y="608"/>
                      <a:pt x="351" y="582"/>
                    </a:cubicBezTo>
                    <a:cubicBezTo>
                      <a:pt x="288" y="582"/>
                      <a:pt x="241" y="561"/>
                      <a:pt x="199" y="540"/>
                    </a:cubicBezTo>
                    <a:cubicBezTo>
                      <a:pt x="393" y="388"/>
                      <a:pt x="571" y="258"/>
                      <a:pt x="702" y="189"/>
                    </a:cubicBezTo>
                    <a:cubicBezTo>
                      <a:pt x="803" y="134"/>
                      <a:pt x="877" y="106"/>
                      <a:pt x="939" y="106"/>
                    </a:cubicBezTo>
                    <a:close/>
                    <a:moveTo>
                      <a:pt x="969" y="0"/>
                    </a:moveTo>
                    <a:cubicBezTo>
                      <a:pt x="870" y="0"/>
                      <a:pt x="765" y="40"/>
                      <a:pt x="634" y="106"/>
                    </a:cubicBezTo>
                    <a:cubicBezTo>
                      <a:pt x="482" y="189"/>
                      <a:pt x="309" y="320"/>
                      <a:pt x="69" y="498"/>
                    </a:cubicBezTo>
                    <a:lnTo>
                      <a:pt x="0" y="540"/>
                    </a:lnTo>
                    <a:lnTo>
                      <a:pt x="48" y="582"/>
                    </a:lnTo>
                    <a:lnTo>
                      <a:pt x="131" y="629"/>
                    </a:lnTo>
                    <a:cubicBezTo>
                      <a:pt x="178" y="650"/>
                      <a:pt x="241" y="692"/>
                      <a:pt x="330" y="692"/>
                    </a:cubicBezTo>
                    <a:cubicBezTo>
                      <a:pt x="419" y="713"/>
                      <a:pt x="550" y="739"/>
                      <a:pt x="765" y="844"/>
                    </a:cubicBezTo>
                    <a:cubicBezTo>
                      <a:pt x="1006" y="975"/>
                      <a:pt x="1289" y="1195"/>
                      <a:pt x="1702" y="1609"/>
                    </a:cubicBezTo>
                    <a:cubicBezTo>
                      <a:pt x="2095" y="2001"/>
                      <a:pt x="2315" y="2310"/>
                      <a:pt x="2446" y="2483"/>
                    </a:cubicBezTo>
                    <a:cubicBezTo>
                      <a:pt x="2577" y="2677"/>
                      <a:pt x="2598" y="2766"/>
                      <a:pt x="2598" y="2766"/>
                    </a:cubicBezTo>
                    <a:lnTo>
                      <a:pt x="2598" y="2787"/>
                    </a:lnTo>
                    <a:lnTo>
                      <a:pt x="2970" y="2834"/>
                    </a:lnTo>
                    <a:lnTo>
                      <a:pt x="2750" y="2965"/>
                    </a:lnTo>
                    <a:lnTo>
                      <a:pt x="2776" y="3007"/>
                    </a:lnTo>
                    <a:cubicBezTo>
                      <a:pt x="2776" y="3007"/>
                      <a:pt x="2839" y="3159"/>
                      <a:pt x="2991" y="3510"/>
                    </a:cubicBezTo>
                    <a:cubicBezTo>
                      <a:pt x="3122" y="3834"/>
                      <a:pt x="3582" y="5144"/>
                      <a:pt x="3582" y="5144"/>
                    </a:cubicBezTo>
                    <a:lnTo>
                      <a:pt x="3713" y="5123"/>
                    </a:lnTo>
                    <a:cubicBezTo>
                      <a:pt x="3713" y="5123"/>
                      <a:pt x="3713" y="4536"/>
                      <a:pt x="3645" y="3813"/>
                    </a:cubicBezTo>
                    <a:cubicBezTo>
                      <a:pt x="3603" y="3070"/>
                      <a:pt x="3472" y="2200"/>
                      <a:pt x="3211" y="1630"/>
                    </a:cubicBezTo>
                    <a:cubicBezTo>
                      <a:pt x="2687" y="477"/>
                      <a:pt x="1289" y="59"/>
                      <a:pt x="1074" y="17"/>
                    </a:cubicBezTo>
                    <a:cubicBezTo>
                      <a:pt x="1039" y="5"/>
                      <a:pt x="1004" y="0"/>
                      <a:pt x="96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1997;p46">
                <a:extLst>
                  <a:ext uri="{FF2B5EF4-FFF2-40B4-BE49-F238E27FC236}">
                    <a16:creationId xmlns:a16="http://schemas.microsoft.com/office/drawing/2014/main" id="{63A03577-DBF1-4D25-DF8B-4C24F5D4F641}"/>
                  </a:ext>
                </a:extLst>
              </p:cNvPr>
              <p:cNvSpPr/>
              <p:nvPr/>
            </p:nvSpPr>
            <p:spPr>
              <a:xfrm>
                <a:off x="870440" y="1783558"/>
                <a:ext cx="283025" cy="163316"/>
              </a:xfrm>
              <a:custGeom>
                <a:avLst/>
                <a:gdLst/>
                <a:ahLst/>
                <a:cxnLst/>
                <a:rect l="l" t="t" r="r" b="b"/>
                <a:pathLst>
                  <a:path w="1986" h="1146" extrusionOk="0">
                    <a:moveTo>
                      <a:pt x="242" y="1"/>
                    </a:moveTo>
                    <a:lnTo>
                      <a:pt x="1" y="394"/>
                    </a:lnTo>
                    <a:cubicBezTo>
                      <a:pt x="1" y="394"/>
                      <a:pt x="828" y="896"/>
                      <a:pt x="1069" y="1069"/>
                    </a:cubicBezTo>
                    <a:cubicBezTo>
                      <a:pt x="1157" y="1127"/>
                      <a:pt x="1222" y="1146"/>
                      <a:pt x="1270" y="1146"/>
                    </a:cubicBezTo>
                    <a:cubicBezTo>
                      <a:pt x="1366" y="1146"/>
                      <a:pt x="1394" y="1069"/>
                      <a:pt x="1394" y="1069"/>
                    </a:cubicBezTo>
                    <a:lnTo>
                      <a:pt x="1352" y="786"/>
                    </a:lnTo>
                    <a:lnTo>
                      <a:pt x="1986" y="1027"/>
                    </a:lnTo>
                    <a:lnTo>
                      <a:pt x="1986" y="1027"/>
                    </a:lnTo>
                    <a:lnTo>
                      <a:pt x="1373" y="525"/>
                    </a:lnTo>
                    <a:cubicBezTo>
                      <a:pt x="1373" y="525"/>
                      <a:pt x="718" y="284"/>
                      <a:pt x="436" y="242"/>
                    </a:cubicBezTo>
                    <a:cubicBezTo>
                      <a:pt x="174" y="221"/>
                      <a:pt x="242" y="1"/>
                      <a:pt x="2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1998;p46">
                <a:extLst>
                  <a:ext uri="{FF2B5EF4-FFF2-40B4-BE49-F238E27FC236}">
                    <a16:creationId xmlns:a16="http://schemas.microsoft.com/office/drawing/2014/main" id="{A2F16A58-444C-292A-3A03-3EE369074339}"/>
                  </a:ext>
                </a:extLst>
              </p:cNvPr>
              <p:cNvSpPr/>
              <p:nvPr/>
            </p:nvSpPr>
            <p:spPr>
              <a:xfrm>
                <a:off x="857757" y="1780565"/>
                <a:ext cx="298701" cy="174717"/>
              </a:xfrm>
              <a:custGeom>
                <a:avLst/>
                <a:gdLst/>
                <a:ahLst/>
                <a:cxnLst/>
                <a:rect l="l" t="t" r="r" b="b"/>
                <a:pathLst>
                  <a:path w="2096" h="1226" extrusionOk="0">
                    <a:moveTo>
                      <a:pt x="305" y="174"/>
                    </a:moveTo>
                    <a:cubicBezTo>
                      <a:pt x="331" y="242"/>
                      <a:pt x="394" y="305"/>
                      <a:pt x="525" y="326"/>
                    </a:cubicBezTo>
                    <a:cubicBezTo>
                      <a:pt x="656" y="347"/>
                      <a:pt x="896" y="415"/>
                      <a:pt x="1090" y="477"/>
                    </a:cubicBezTo>
                    <a:cubicBezTo>
                      <a:pt x="1289" y="546"/>
                      <a:pt x="1441" y="587"/>
                      <a:pt x="1441" y="587"/>
                    </a:cubicBezTo>
                    <a:lnTo>
                      <a:pt x="1771" y="870"/>
                    </a:lnTo>
                    <a:lnTo>
                      <a:pt x="1378" y="718"/>
                    </a:lnTo>
                    <a:lnTo>
                      <a:pt x="1420" y="1069"/>
                    </a:lnTo>
                    <a:cubicBezTo>
                      <a:pt x="1420" y="1069"/>
                      <a:pt x="1420" y="1090"/>
                      <a:pt x="1399" y="1111"/>
                    </a:cubicBezTo>
                    <a:cubicBezTo>
                      <a:pt x="1392" y="1111"/>
                      <a:pt x="1380" y="1113"/>
                      <a:pt x="1363" y="1113"/>
                    </a:cubicBezTo>
                    <a:cubicBezTo>
                      <a:pt x="1328" y="1113"/>
                      <a:pt x="1273" y="1104"/>
                      <a:pt x="1200" y="1048"/>
                    </a:cubicBezTo>
                    <a:cubicBezTo>
                      <a:pt x="959" y="870"/>
                      <a:pt x="221" y="436"/>
                      <a:pt x="153" y="394"/>
                    </a:cubicBezTo>
                    <a:lnTo>
                      <a:pt x="305" y="174"/>
                    </a:lnTo>
                    <a:close/>
                    <a:moveTo>
                      <a:pt x="284" y="1"/>
                    </a:moveTo>
                    <a:lnTo>
                      <a:pt x="1" y="436"/>
                    </a:lnTo>
                    <a:lnTo>
                      <a:pt x="43" y="456"/>
                    </a:lnTo>
                    <a:cubicBezTo>
                      <a:pt x="43" y="456"/>
                      <a:pt x="875" y="980"/>
                      <a:pt x="1137" y="1132"/>
                    </a:cubicBezTo>
                    <a:cubicBezTo>
                      <a:pt x="1218" y="1200"/>
                      <a:pt x="1291" y="1226"/>
                      <a:pt x="1350" y="1226"/>
                    </a:cubicBezTo>
                    <a:cubicBezTo>
                      <a:pt x="1386" y="1226"/>
                      <a:pt x="1417" y="1216"/>
                      <a:pt x="1441" y="1200"/>
                    </a:cubicBezTo>
                    <a:cubicBezTo>
                      <a:pt x="1509" y="1179"/>
                      <a:pt x="1530" y="1090"/>
                      <a:pt x="1530" y="1090"/>
                    </a:cubicBezTo>
                    <a:lnTo>
                      <a:pt x="1509" y="896"/>
                    </a:lnTo>
                    <a:lnTo>
                      <a:pt x="2054" y="1090"/>
                    </a:lnTo>
                    <a:lnTo>
                      <a:pt x="2096" y="1001"/>
                    </a:lnTo>
                    <a:lnTo>
                      <a:pt x="1483" y="504"/>
                    </a:lnTo>
                    <a:cubicBezTo>
                      <a:pt x="1483" y="504"/>
                      <a:pt x="1331" y="436"/>
                      <a:pt x="1116" y="373"/>
                    </a:cubicBezTo>
                    <a:cubicBezTo>
                      <a:pt x="917" y="305"/>
                      <a:pt x="697" y="216"/>
                      <a:pt x="546" y="216"/>
                    </a:cubicBezTo>
                    <a:cubicBezTo>
                      <a:pt x="415" y="195"/>
                      <a:pt x="394" y="153"/>
                      <a:pt x="394" y="132"/>
                    </a:cubicBezTo>
                    <a:cubicBezTo>
                      <a:pt x="373" y="85"/>
                      <a:pt x="394" y="43"/>
                      <a:pt x="394" y="43"/>
                    </a:cubicBezTo>
                    <a:lnTo>
                      <a:pt x="28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1999;p46">
                <a:extLst>
                  <a:ext uri="{FF2B5EF4-FFF2-40B4-BE49-F238E27FC236}">
                    <a16:creationId xmlns:a16="http://schemas.microsoft.com/office/drawing/2014/main" id="{DF7DC175-75B9-758E-30C9-7FA61D2F79E1}"/>
                  </a:ext>
                </a:extLst>
              </p:cNvPr>
              <p:cNvSpPr/>
              <p:nvPr/>
            </p:nvSpPr>
            <p:spPr>
              <a:xfrm>
                <a:off x="1137652" y="1829875"/>
                <a:ext cx="77810" cy="90494"/>
              </a:xfrm>
              <a:custGeom>
                <a:avLst/>
                <a:gdLst/>
                <a:ahLst/>
                <a:cxnLst/>
                <a:rect l="l" t="t" r="r" b="b"/>
                <a:pathLst>
                  <a:path w="546" h="635" extrusionOk="0">
                    <a:moveTo>
                      <a:pt x="1" y="1"/>
                    </a:moveTo>
                    <a:lnTo>
                      <a:pt x="1" y="634"/>
                    </a:lnTo>
                    <a:lnTo>
                      <a:pt x="545" y="57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000;p46">
                <a:extLst>
                  <a:ext uri="{FF2B5EF4-FFF2-40B4-BE49-F238E27FC236}">
                    <a16:creationId xmlns:a16="http://schemas.microsoft.com/office/drawing/2014/main" id="{6FEB7576-18F3-CC61-B13A-BD29988C9CEB}"/>
                  </a:ext>
                </a:extLst>
              </p:cNvPr>
              <p:cNvSpPr/>
              <p:nvPr/>
            </p:nvSpPr>
            <p:spPr>
              <a:xfrm>
                <a:off x="1128674" y="1811205"/>
                <a:ext cx="102465" cy="118853"/>
              </a:xfrm>
              <a:custGeom>
                <a:avLst/>
                <a:gdLst/>
                <a:ahLst/>
                <a:cxnLst/>
                <a:rect l="l" t="t" r="r" b="b"/>
                <a:pathLst>
                  <a:path w="719" h="834" extrusionOk="0">
                    <a:moveTo>
                      <a:pt x="132" y="289"/>
                    </a:moveTo>
                    <a:lnTo>
                      <a:pt x="477" y="655"/>
                    </a:lnTo>
                    <a:lnTo>
                      <a:pt x="132" y="702"/>
                    </a:lnTo>
                    <a:lnTo>
                      <a:pt x="132" y="289"/>
                    </a:lnTo>
                    <a:close/>
                    <a:moveTo>
                      <a:pt x="1" y="1"/>
                    </a:moveTo>
                    <a:lnTo>
                      <a:pt x="22" y="833"/>
                    </a:lnTo>
                    <a:lnTo>
                      <a:pt x="85" y="812"/>
                    </a:lnTo>
                    <a:lnTo>
                      <a:pt x="718" y="723"/>
                    </a:lnTo>
                    <a:lnTo>
                      <a:pt x="1"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001;p46">
                <a:extLst>
                  <a:ext uri="{FF2B5EF4-FFF2-40B4-BE49-F238E27FC236}">
                    <a16:creationId xmlns:a16="http://schemas.microsoft.com/office/drawing/2014/main" id="{BAEF50A4-0CA2-7FFD-6EEC-FD004FCC81D5}"/>
                  </a:ext>
                </a:extLst>
              </p:cNvPr>
              <p:cNvSpPr/>
              <p:nvPr/>
            </p:nvSpPr>
            <p:spPr>
              <a:xfrm>
                <a:off x="755575" y="2856114"/>
                <a:ext cx="294996" cy="311384"/>
              </a:xfrm>
              <a:custGeom>
                <a:avLst/>
                <a:gdLst/>
                <a:ahLst/>
                <a:cxnLst/>
                <a:rect l="l" t="t" r="r" b="b"/>
                <a:pathLst>
                  <a:path w="2070" h="2185" extrusionOk="0">
                    <a:moveTo>
                      <a:pt x="236" y="0"/>
                    </a:moveTo>
                    <a:lnTo>
                      <a:pt x="0" y="1357"/>
                    </a:lnTo>
                    <a:cubicBezTo>
                      <a:pt x="0" y="1357"/>
                      <a:pt x="21" y="2032"/>
                      <a:pt x="786" y="2163"/>
                    </a:cubicBezTo>
                    <a:cubicBezTo>
                      <a:pt x="867" y="2178"/>
                      <a:pt x="945" y="2185"/>
                      <a:pt x="1020" y="2185"/>
                    </a:cubicBezTo>
                    <a:cubicBezTo>
                      <a:pt x="1606" y="2185"/>
                      <a:pt x="1985" y="1772"/>
                      <a:pt x="1985" y="1618"/>
                    </a:cubicBezTo>
                    <a:cubicBezTo>
                      <a:pt x="2006" y="1419"/>
                      <a:pt x="2069" y="241"/>
                      <a:pt x="2069" y="241"/>
                    </a:cubicBezTo>
                    <a:lnTo>
                      <a:pt x="2069" y="241"/>
                    </a:lnTo>
                    <a:cubicBezTo>
                      <a:pt x="2069" y="241"/>
                      <a:pt x="1997" y="244"/>
                      <a:pt x="1880" y="244"/>
                    </a:cubicBezTo>
                    <a:cubicBezTo>
                      <a:pt x="1520" y="244"/>
                      <a:pt x="729" y="217"/>
                      <a:pt x="2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002;p46">
                <a:extLst>
                  <a:ext uri="{FF2B5EF4-FFF2-40B4-BE49-F238E27FC236}">
                    <a16:creationId xmlns:a16="http://schemas.microsoft.com/office/drawing/2014/main" id="{D565B260-0193-8EE9-CB98-AF88AB618BA0}"/>
                  </a:ext>
                </a:extLst>
              </p:cNvPr>
              <p:cNvSpPr/>
              <p:nvPr/>
            </p:nvSpPr>
            <p:spPr>
              <a:xfrm>
                <a:off x="745884" y="2847136"/>
                <a:ext cx="314377" cy="329198"/>
              </a:xfrm>
              <a:custGeom>
                <a:avLst/>
                <a:gdLst/>
                <a:ahLst/>
                <a:cxnLst/>
                <a:rect l="l" t="t" r="r" b="b"/>
                <a:pathLst>
                  <a:path w="2206" h="2310" extrusionOk="0">
                    <a:moveTo>
                      <a:pt x="351" y="131"/>
                    </a:moveTo>
                    <a:cubicBezTo>
                      <a:pt x="676" y="262"/>
                      <a:pt x="1116" y="325"/>
                      <a:pt x="1461" y="351"/>
                    </a:cubicBezTo>
                    <a:cubicBezTo>
                      <a:pt x="1812" y="372"/>
                      <a:pt x="2053" y="372"/>
                      <a:pt x="2095" y="372"/>
                    </a:cubicBezTo>
                    <a:cubicBezTo>
                      <a:pt x="2074" y="456"/>
                      <a:pt x="2006" y="1503"/>
                      <a:pt x="2006" y="1681"/>
                    </a:cubicBezTo>
                    <a:cubicBezTo>
                      <a:pt x="2006" y="1702"/>
                      <a:pt x="1985" y="1744"/>
                      <a:pt x="1922" y="1812"/>
                    </a:cubicBezTo>
                    <a:cubicBezTo>
                      <a:pt x="1875" y="1875"/>
                      <a:pt x="1791" y="1964"/>
                      <a:pt x="1681" y="2027"/>
                    </a:cubicBezTo>
                    <a:cubicBezTo>
                      <a:pt x="1517" y="2118"/>
                      <a:pt x="1295" y="2195"/>
                      <a:pt x="1039" y="2195"/>
                    </a:cubicBezTo>
                    <a:cubicBezTo>
                      <a:pt x="986" y="2195"/>
                      <a:pt x="931" y="2191"/>
                      <a:pt x="875" y="2184"/>
                    </a:cubicBezTo>
                    <a:cubicBezTo>
                      <a:pt x="503" y="2116"/>
                      <a:pt x="330" y="1922"/>
                      <a:pt x="220" y="1744"/>
                    </a:cubicBezTo>
                    <a:cubicBezTo>
                      <a:pt x="131" y="1572"/>
                      <a:pt x="110" y="1420"/>
                      <a:pt x="110" y="1420"/>
                    </a:cubicBezTo>
                    <a:lnTo>
                      <a:pt x="351" y="131"/>
                    </a:lnTo>
                    <a:close/>
                    <a:moveTo>
                      <a:pt x="262" y="0"/>
                    </a:moveTo>
                    <a:lnTo>
                      <a:pt x="241" y="63"/>
                    </a:lnTo>
                    <a:lnTo>
                      <a:pt x="0" y="1420"/>
                    </a:lnTo>
                    <a:cubicBezTo>
                      <a:pt x="0" y="1420"/>
                      <a:pt x="0" y="1613"/>
                      <a:pt x="131" y="1812"/>
                    </a:cubicBezTo>
                    <a:cubicBezTo>
                      <a:pt x="241" y="2006"/>
                      <a:pt x="461" y="2226"/>
                      <a:pt x="854" y="2289"/>
                    </a:cubicBezTo>
                    <a:cubicBezTo>
                      <a:pt x="931" y="2303"/>
                      <a:pt x="1006" y="2310"/>
                      <a:pt x="1078" y="2310"/>
                    </a:cubicBezTo>
                    <a:cubicBezTo>
                      <a:pt x="1347" y="2310"/>
                      <a:pt x="1575" y="2219"/>
                      <a:pt x="1744" y="2116"/>
                    </a:cubicBezTo>
                    <a:cubicBezTo>
                      <a:pt x="1854" y="2053"/>
                      <a:pt x="1943" y="1964"/>
                      <a:pt x="2006" y="1896"/>
                    </a:cubicBezTo>
                    <a:cubicBezTo>
                      <a:pt x="2074" y="1812"/>
                      <a:pt x="2116" y="1744"/>
                      <a:pt x="2116" y="1681"/>
                    </a:cubicBezTo>
                    <a:cubicBezTo>
                      <a:pt x="2137" y="1482"/>
                      <a:pt x="2205" y="304"/>
                      <a:pt x="2205" y="304"/>
                    </a:cubicBezTo>
                    <a:lnTo>
                      <a:pt x="2205" y="262"/>
                    </a:lnTo>
                    <a:lnTo>
                      <a:pt x="2137" y="262"/>
                    </a:lnTo>
                    <a:cubicBezTo>
                      <a:pt x="2137" y="262"/>
                      <a:pt x="1854" y="262"/>
                      <a:pt x="1482" y="241"/>
                    </a:cubicBezTo>
                    <a:cubicBezTo>
                      <a:pt x="1090" y="220"/>
                      <a:pt x="634" y="152"/>
                      <a:pt x="330" y="21"/>
                    </a:cubicBezTo>
                    <a:lnTo>
                      <a:pt x="26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003;p46">
                <a:extLst>
                  <a:ext uri="{FF2B5EF4-FFF2-40B4-BE49-F238E27FC236}">
                    <a16:creationId xmlns:a16="http://schemas.microsoft.com/office/drawing/2014/main" id="{098C6DDA-9471-F1A0-9E3A-56D02754D630}"/>
                  </a:ext>
                </a:extLst>
              </p:cNvPr>
              <p:cNvSpPr/>
              <p:nvPr/>
            </p:nvSpPr>
            <p:spPr>
              <a:xfrm>
                <a:off x="639854" y="1026384"/>
                <a:ext cx="715828" cy="754733"/>
              </a:xfrm>
              <a:custGeom>
                <a:avLst/>
                <a:gdLst/>
                <a:ahLst/>
                <a:cxnLst/>
                <a:rect l="l" t="t" r="r" b="b"/>
                <a:pathLst>
                  <a:path w="5023" h="5296" extrusionOk="0">
                    <a:moveTo>
                      <a:pt x="2352" y="0"/>
                    </a:moveTo>
                    <a:cubicBezTo>
                      <a:pt x="1693" y="0"/>
                      <a:pt x="1125" y="297"/>
                      <a:pt x="985" y="580"/>
                    </a:cubicBezTo>
                    <a:cubicBezTo>
                      <a:pt x="833" y="951"/>
                      <a:pt x="1027" y="2214"/>
                      <a:pt x="1027" y="2214"/>
                    </a:cubicBezTo>
                    <a:cubicBezTo>
                      <a:pt x="1027" y="2214"/>
                      <a:pt x="853" y="2137"/>
                      <a:pt x="640" y="2137"/>
                    </a:cubicBezTo>
                    <a:cubicBezTo>
                      <a:pt x="534" y="2137"/>
                      <a:pt x="418" y="2156"/>
                      <a:pt x="310" y="2214"/>
                    </a:cubicBezTo>
                    <a:cubicBezTo>
                      <a:pt x="1" y="2392"/>
                      <a:pt x="132" y="2936"/>
                      <a:pt x="373" y="3088"/>
                    </a:cubicBezTo>
                    <a:cubicBezTo>
                      <a:pt x="471" y="3150"/>
                      <a:pt x="606" y="3169"/>
                      <a:pt x="731" y="3169"/>
                    </a:cubicBezTo>
                    <a:cubicBezTo>
                      <a:pt x="913" y="3169"/>
                      <a:pt x="1074" y="3130"/>
                      <a:pt x="1074" y="3130"/>
                    </a:cubicBezTo>
                    <a:lnTo>
                      <a:pt x="1074" y="3130"/>
                    </a:lnTo>
                    <a:lnTo>
                      <a:pt x="1048" y="3240"/>
                    </a:lnTo>
                    <a:cubicBezTo>
                      <a:pt x="1048" y="3240"/>
                      <a:pt x="1095" y="4308"/>
                      <a:pt x="1834" y="4879"/>
                    </a:cubicBezTo>
                    <a:cubicBezTo>
                      <a:pt x="2189" y="5150"/>
                      <a:pt x="2720" y="5296"/>
                      <a:pt x="3227" y="5296"/>
                    </a:cubicBezTo>
                    <a:cubicBezTo>
                      <a:pt x="3780" y="5296"/>
                      <a:pt x="4304" y="5122"/>
                      <a:pt x="4541" y="4748"/>
                    </a:cubicBezTo>
                    <a:cubicBezTo>
                      <a:pt x="5023" y="4005"/>
                      <a:pt x="4871" y="3350"/>
                      <a:pt x="4824" y="2847"/>
                    </a:cubicBezTo>
                    <a:cubicBezTo>
                      <a:pt x="4761" y="2365"/>
                      <a:pt x="4714" y="1475"/>
                      <a:pt x="4761" y="993"/>
                    </a:cubicBezTo>
                    <a:cubicBezTo>
                      <a:pt x="4761" y="993"/>
                      <a:pt x="4782" y="862"/>
                      <a:pt x="4693" y="773"/>
                    </a:cubicBezTo>
                    <a:cubicBezTo>
                      <a:pt x="4609" y="690"/>
                      <a:pt x="4609" y="752"/>
                      <a:pt x="4258" y="642"/>
                    </a:cubicBezTo>
                    <a:cubicBezTo>
                      <a:pt x="3907" y="533"/>
                      <a:pt x="3714" y="271"/>
                      <a:pt x="2839" y="56"/>
                    </a:cubicBezTo>
                    <a:cubicBezTo>
                      <a:pt x="2675" y="17"/>
                      <a:pt x="2511" y="0"/>
                      <a:pt x="2352"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004;p46">
                <a:extLst>
                  <a:ext uri="{FF2B5EF4-FFF2-40B4-BE49-F238E27FC236}">
                    <a16:creationId xmlns:a16="http://schemas.microsoft.com/office/drawing/2014/main" id="{794666C4-1CFE-6494-9344-355F8A9FE305}"/>
                  </a:ext>
                </a:extLst>
              </p:cNvPr>
              <p:cNvSpPr/>
              <p:nvPr/>
            </p:nvSpPr>
            <p:spPr>
              <a:xfrm>
                <a:off x="646552" y="1018545"/>
                <a:ext cx="718108" cy="771122"/>
              </a:xfrm>
              <a:custGeom>
                <a:avLst/>
                <a:gdLst/>
                <a:ahLst/>
                <a:cxnLst/>
                <a:rect l="l" t="t" r="r" b="b"/>
                <a:pathLst>
                  <a:path w="5039" h="5411" extrusionOk="0">
                    <a:moveTo>
                      <a:pt x="2179" y="111"/>
                    </a:moveTo>
                    <a:cubicBezTo>
                      <a:pt x="2378" y="111"/>
                      <a:pt x="2572" y="132"/>
                      <a:pt x="2792" y="174"/>
                    </a:cubicBezTo>
                    <a:cubicBezTo>
                      <a:pt x="3646" y="373"/>
                      <a:pt x="3840" y="635"/>
                      <a:pt x="4190" y="766"/>
                    </a:cubicBezTo>
                    <a:cubicBezTo>
                      <a:pt x="4363" y="807"/>
                      <a:pt x="4473" y="828"/>
                      <a:pt x="4515" y="828"/>
                    </a:cubicBezTo>
                    <a:cubicBezTo>
                      <a:pt x="4562" y="849"/>
                      <a:pt x="4562" y="828"/>
                      <a:pt x="4604" y="876"/>
                    </a:cubicBezTo>
                    <a:cubicBezTo>
                      <a:pt x="4667" y="938"/>
                      <a:pt x="4646" y="1048"/>
                      <a:pt x="4646" y="1048"/>
                    </a:cubicBezTo>
                    <a:cubicBezTo>
                      <a:pt x="4604" y="1551"/>
                      <a:pt x="4667" y="2420"/>
                      <a:pt x="4714" y="2923"/>
                    </a:cubicBezTo>
                    <a:cubicBezTo>
                      <a:pt x="4777" y="3405"/>
                      <a:pt x="4908" y="4039"/>
                      <a:pt x="4452" y="4756"/>
                    </a:cubicBezTo>
                    <a:cubicBezTo>
                      <a:pt x="4232" y="5107"/>
                      <a:pt x="3777" y="5280"/>
                      <a:pt x="3253" y="5301"/>
                    </a:cubicBezTo>
                    <a:cubicBezTo>
                      <a:pt x="2729" y="5301"/>
                      <a:pt x="2179" y="5149"/>
                      <a:pt x="1834" y="4887"/>
                    </a:cubicBezTo>
                    <a:cubicBezTo>
                      <a:pt x="1111" y="4321"/>
                      <a:pt x="1048" y="3295"/>
                      <a:pt x="1048" y="3295"/>
                    </a:cubicBezTo>
                    <a:lnTo>
                      <a:pt x="1090" y="3101"/>
                    </a:lnTo>
                    <a:lnTo>
                      <a:pt x="1001" y="3122"/>
                    </a:lnTo>
                    <a:cubicBezTo>
                      <a:pt x="1001" y="3122"/>
                      <a:pt x="896" y="3164"/>
                      <a:pt x="765" y="3164"/>
                    </a:cubicBezTo>
                    <a:cubicBezTo>
                      <a:pt x="608" y="3164"/>
                      <a:pt x="456" y="3164"/>
                      <a:pt x="347" y="3101"/>
                    </a:cubicBezTo>
                    <a:cubicBezTo>
                      <a:pt x="263" y="3033"/>
                      <a:pt x="174" y="2881"/>
                      <a:pt x="153" y="2708"/>
                    </a:cubicBezTo>
                    <a:cubicBezTo>
                      <a:pt x="132" y="2551"/>
                      <a:pt x="174" y="2399"/>
                      <a:pt x="305" y="2316"/>
                    </a:cubicBezTo>
                    <a:cubicBezTo>
                      <a:pt x="391" y="2268"/>
                      <a:pt x="486" y="2251"/>
                      <a:pt x="576" y="2251"/>
                    </a:cubicBezTo>
                    <a:cubicBezTo>
                      <a:pt x="780" y="2251"/>
                      <a:pt x="959" y="2337"/>
                      <a:pt x="959" y="2337"/>
                    </a:cubicBezTo>
                    <a:lnTo>
                      <a:pt x="1069" y="2379"/>
                    </a:lnTo>
                    <a:lnTo>
                      <a:pt x="1048" y="2269"/>
                    </a:lnTo>
                    <a:cubicBezTo>
                      <a:pt x="1048" y="2269"/>
                      <a:pt x="1001" y="1965"/>
                      <a:pt x="959" y="1593"/>
                    </a:cubicBezTo>
                    <a:cubicBezTo>
                      <a:pt x="959" y="1420"/>
                      <a:pt x="938" y="1221"/>
                      <a:pt x="938" y="1048"/>
                    </a:cubicBezTo>
                    <a:cubicBezTo>
                      <a:pt x="938" y="896"/>
                      <a:pt x="959" y="745"/>
                      <a:pt x="1001" y="656"/>
                    </a:cubicBezTo>
                    <a:cubicBezTo>
                      <a:pt x="1069" y="504"/>
                      <a:pt x="1310" y="326"/>
                      <a:pt x="1635" y="221"/>
                    </a:cubicBezTo>
                    <a:cubicBezTo>
                      <a:pt x="1787" y="174"/>
                      <a:pt x="1986" y="132"/>
                      <a:pt x="2179" y="111"/>
                    </a:cubicBezTo>
                    <a:close/>
                    <a:moveTo>
                      <a:pt x="2158" y="1"/>
                    </a:moveTo>
                    <a:cubicBezTo>
                      <a:pt x="1965" y="22"/>
                      <a:pt x="1766" y="64"/>
                      <a:pt x="1593" y="111"/>
                    </a:cubicBezTo>
                    <a:cubicBezTo>
                      <a:pt x="1242" y="221"/>
                      <a:pt x="980" y="415"/>
                      <a:pt x="896" y="614"/>
                    </a:cubicBezTo>
                    <a:cubicBezTo>
                      <a:pt x="849" y="718"/>
                      <a:pt x="828" y="876"/>
                      <a:pt x="828" y="1048"/>
                    </a:cubicBezTo>
                    <a:cubicBezTo>
                      <a:pt x="828" y="1221"/>
                      <a:pt x="828" y="1420"/>
                      <a:pt x="849" y="1593"/>
                    </a:cubicBezTo>
                    <a:cubicBezTo>
                      <a:pt x="870" y="1923"/>
                      <a:pt x="917" y="2138"/>
                      <a:pt x="917" y="2206"/>
                    </a:cubicBezTo>
                    <a:cubicBezTo>
                      <a:pt x="853" y="2178"/>
                      <a:pt x="730" y="2131"/>
                      <a:pt x="582" y="2131"/>
                    </a:cubicBezTo>
                    <a:cubicBezTo>
                      <a:pt x="477" y="2131"/>
                      <a:pt x="359" y="2155"/>
                      <a:pt x="242" y="2227"/>
                    </a:cubicBezTo>
                    <a:cubicBezTo>
                      <a:pt x="64" y="2337"/>
                      <a:pt x="1" y="2530"/>
                      <a:pt x="43" y="2729"/>
                    </a:cubicBezTo>
                    <a:cubicBezTo>
                      <a:pt x="64" y="2923"/>
                      <a:pt x="153" y="3101"/>
                      <a:pt x="305" y="3185"/>
                    </a:cubicBezTo>
                    <a:cubicBezTo>
                      <a:pt x="405" y="3253"/>
                      <a:pt x="530" y="3282"/>
                      <a:pt x="654" y="3282"/>
                    </a:cubicBezTo>
                    <a:cubicBezTo>
                      <a:pt x="691" y="3282"/>
                      <a:pt x="729" y="3279"/>
                      <a:pt x="765" y="3274"/>
                    </a:cubicBezTo>
                    <a:cubicBezTo>
                      <a:pt x="870" y="3274"/>
                      <a:pt x="896" y="3253"/>
                      <a:pt x="938" y="3253"/>
                    </a:cubicBezTo>
                    <a:lnTo>
                      <a:pt x="938" y="3274"/>
                    </a:lnTo>
                    <a:lnTo>
                      <a:pt x="938" y="3295"/>
                    </a:lnTo>
                    <a:cubicBezTo>
                      <a:pt x="938" y="3295"/>
                      <a:pt x="980" y="4384"/>
                      <a:pt x="1766" y="4976"/>
                    </a:cubicBezTo>
                    <a:cubicBezTo>
                      <a:pt x="2138" y="5259"/>
                      <a:pt x="2703" y="5411"/>
                      <a:pt x="3253" y="5411"/>
                    </a:cubicBezTo>
                    <a:cubicBezTo>
                      <a:pt x="3798" y="5390"/>
                      <a:pt x="4300" y="5217"/>
                      <a:pt x="4562" y="4824"/>
                    </a:cubicBezTo>
                    <a:cubicBezTo>
                      <a:pt x="5039" y="4081"/>
                      <a:pt x="4887" y="3384"/>
                      <a:pt x="4824" y="2902"/>
                    </a:cubicBezTo>
                    <a:cubicBezTo>
                      <a:pt x="4777" y="2420"/>
                      <a:pt x="4714" y="1530"/>
                      <a:pt x="4777" y="1048"/>
                    </a:cubicBezTo>
                    <a:lnTo>
                      <a:pt x="4777" y="1048"/>
                    </a:lnTo>
                    <a:lnTo>
                      <a:pt x="4777" y="1069"/>
                    </a:lnTo>
                    <a:cubicBezTo>
                      <a:pt x="4777" y="1069"/>
                      <a:pt x="4798" y="896"/>
                      <a:pt x="4693" y="787"/>
                    </a:cubicBezTo>
                    <a:cubicBezTo>
                      <a:pt x="4625" y="745"/>
                      <a:pt x="4583" y="718"/>
                      <a:pt x="4536" y="718"/>
                    </a:cubicBezTo>
                    <a:cubicBezTo>
                      <a:pt x="4473" y="718"/>
                      <a:pt x="4405" y="697"/>
                      <a:pt x="4232" y="656"/>
                    </a:cubicBezTo>
                    <a:cubicBezTo>
                      <a:pt x="3908" y="546"/>
                      <a:pt x="3688" y="263"/>
                      <a:pt x="2813" y="64"/>
                    </a:cubicBezTo>
                    <a:cubicBezTo>
                      <a:pt x="2598" y="1"/>
                      <a:pt x="2378" y="1"/>
                      <a:pt x="21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005;p46">
                <a:extLst>
                  <a:ext uri="{FF2B5EF4-FFF2-40B4-BE49-F238E27FC236}">
                    <a16:creationId xmlns:a16="http://schemas.microsoft.com/office/drawing/2014/main" id="{C73362BF-9F58-8BD2-67C7-F85B65674AEE}"/>
                  </a:ext>
                </a:extLst>
              </p:cNvPr>
              <p:cNvSpPr/>
              <p:nvPr/>
            </p:nvSpPr>
            <p:spPr>
              <a:xfrm>
                <a:off x="565320" y="845249"/>
                <a:ext cx="880712" cy="949402"/>
              </a:xfrm>
              <a:custGeom>
                <a:avLst/>
                <a:gdLst/>
                <a:ahLst/>
                <a:cxnLst/>
                <a:rect l="l" t="t" r="r" b="b"/>
                <a:pathLst>
                  <a:path w="6180" h="6662" extrusionOk="0">
                    <a:moveTo>
                      <a:pt x="3296" y="1"/>
                    </a:moveTo>
                    <a:cubicBezTo>
                      <a:pt x="3200" y="1"/>
                      <a:pt x="3098" y="6"/>
                      <a:pt x="2990" y="18"/>
                    </a:cubicBezTo>
                    <a:cubicBezTo>
                      <a:pt x="1770" y="149"/>
                      <a:pt x="1288" y="782"/>
                      <a:pt x="1288" y="782"/>
                    </a:cubicBezTo>
                    <a:cubicBezTo>
                      <a:pt x="1288" y="782"/>
                      <a:pt x="938" y="404"/>
                      <a:pt x="663" y="404"/>
                    </a:cubicBezTo>
                    <a:cubicBezTo>
                      <a:pt x="577" y="404"/>
                      <a:pt x="498" y="442"/>
                      <a:pt x="440" y="541"/>
                    </a:cubicBezTo>
                    <a:cubicBezTo>
                      <a:pt x="178" y="955"/>
                      <a:pt x="833" y="1390"/>
                      <a:pt x="833" y="1390"/>
                    </a:cubicBezTo>
                    <a:cubicBezTo>
                      <a:pt x="833" y="1390"/>
                      <a:pt x="547" y="1223"/>
                      <a:pt x="336" y="1223"/>
                    </a:cubicBezTo>
                    <a:cubicBezTo>
                      <a:pt x="243" y="1223"/>
                      <a:pt x="165" y="1255"/>
                      <a:pt x="131" y="1348"/>
                    </a:cubicBezTo>
                    <a:cubicBezTo>
                      <a:pt x="0" y="1652"/>
                      <a:pt x="702" y="1872"/>
                      <a:pt x="702" y="1872"/>
                    </a:cubicBezTo>
                    <a:cubicBezTo>
                      <a:pt x="702" y="1872"/>
                      <a:pt x="503" y="2112"/>
                      <a:pt x="503" y="2678"/>
                    </a:cubicBezTo>
                    <a:cubicBezTo>
                      <a:pt x="482" y="3270"/>
                      <a:pt x="744" y="3574"/>
                      <a:pt x="744" y="3574"/>
                    </a:cubicBezTo>
                    <a:cubicBezTo>
                      <a:pt x="744" y="3574"/>
                      <a:pt x="917" y="3422"/>
                      <a:pt x="1116" y="3422"/>
                    </a:cubicBezTo>
                    <a:cubicBezTo>
                      <a:pt x="1288" y="3422"/>
                      <a:pt x="1571" y="3506"/>
                      <a:pt x="1571" y="3506"/>
                    </a:cubicBezTo>
                    <a:cubicBezTo>
                      <a:pt x="1571" y="3506"/>
                      <a:pt x="1770" y="3856"/>
                      <a:pt x="1728" y="4029"/>
                    </a:cubicBezTo>
                    <a:cubicBezTo>
                      <a:pt x="1702" y="4228"/>
                      <a:pt x="1529" y="4422"/>
                      <a:pt x="1529" y="4422"/>
                    </a:cubicBezTo>
                    <a:cubicBezTo>
                      <a:pt x="1529" y="4422"/>
                      <a:pt x="1508" y="4642"/>
                      <a:pt x="1508" y="4752"/>
                    </a:cubicBezTo>
                    <a:cubicBezTo>
                      <a:pt x="1529" y="4841"/>
                      <a:pt x="1660" y="5427"/>
                      <a:pt x="2095" y="5972"/>
                    </a:cubicBezTo>
                    <a:cubicBezTo>
                      <a:pt x="2475" y="6466"/>
                      <a:pt x="3016" y="6662"/>
                      <a:pt x="3592" y="6662"/>
                    </a:cubicBezTo>
                    <a:cubicBezTo>
                      <a:pt x="3682" y="6662"/>
                      <a:pt x="3773" y="6657"/>
                      <a:pt x="3865" y="6648"/>
                    </a:cubicBezTo>
                    <a:cubicBezTo>
                      <a:pt x="4561" y="6606"/>
                      <a:pt x="5001" y="6454"/>
                      <a:pt x="5305" y="5799"/>
                    </a:cubicBezTo>
                    <a:cubicBezTo>
                      <a:pt x="5609" y="5124"/>
                      <a:pt x="5478" y="4511"/>
                      <a:pt x="5436" y="4448"/>
                    </a:cubicBezTo>
                    <a:cubicBezTo>
                      <a:pt x="5394" y="4380"/>
                      <a:pt x="5237" y="4228"/>
                      <a:pt x="4609" y="4160"/>
                    </a:cubicBezTo>
                    <a:cubicBezTo>
                      <a:pt x="4559" y="4155"/>
                      <a:pt x="4507" y="4153"/>
                      <a:pt x="4454" y="4153"/>
                    </a:cubicBezTo>
                    <a:cubicBezTo>
                      <a:pt x="3945" y="4153"/>
                      <a:pt x="3279" y="4348"/>
                      <a:pt x="2882" y="4348"/>
                    </a:cubicBezTo>
                    <a:cubicBezTo>
                      <a:pt x="2769" y="4348"/>
                      <a:pt x="2678" y="4332"/>
                      <a:pt x="2618" y="4291"/>
                    </a:cubicBezTo>
                    <a:cubicBezTo>
                      <a:pt x="2336" y="4097"/>
                      <a:pt x="2294" y="2720"/>
                      <a:pt x="2226" y="2505"/>
                    </a:cubicBezTo>
                    <a:cubicBezTo>
                      <a:pt x="2163" y="2306"/>
                      <a:pt x="2294" y="2196"/>
                      <a:pt x="2488" y="2092"/>
                    </a:cubicBezTo>
                    <a:cubicBezTo>
                      <a:pt x="2580" y="2045"/>
                      <a:pt x="2725" y="1999"/>
                      <a:pt x="2922" y="1999"/>
                    </a:cubicBezTo>
                    <a:cubicBezTo>
                      <a:pt x="3104" y="1999"/>
                      <a:pt x="3331" y="2039"/>
                      <a:pt x="3603" y="2154"/>
                    </a:cubicBezTo>
                    <a:cubicBezTo>
                      <a:pt x="4012" y="2328"/>
                      <a:pt x="4614" y="2410"/>
                      <a:pt x="5000" y="2410"/>
                    </a:cubicBezTo>
                    <a:cubicBezTo>
                      <a:pt x="5149" y="2410"/>
                      <a:pt x="5265" y="2398"/>
                      <a:pt x="5326" y="2374"/>
                    </a:cubicBezTo>
                    <a:cubicBezTo>
                      <a:pt x="5525" y="2264"/>
                      <a:pt x="5499" y="2023"/>
                      <a:pt x="5499" y="2023"/>
                    </a:cubicBezTo>
                    <a:cubicBezTo>
                      <a:pt x="5499" y="2023"/>
                      <a:pt x="6180" y="1500"/>
                      <a:pt x="5787" y="887"/>
                    </a:cubicBezTo>
                    <a:cubicBezTo>
                      <a:pt x="5609" y="672"/>
                      <a:pt x="5284" y="824"/>
                      <a:pt x="4954" y="672"/>
                    </a:cubicBezTo>
                    <a:cubicBezTo>
                      <a:pt x="4659" y="553"/>
                      <a:pt x="4268" y="1"/>
                      <a:pt x="3296" y="1"/>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006;p46">
                <a:extLst>
                  <a:ext uri="{FF2B5EF4-FFF2-40B4-BE49-F238E27FC236}">
                    <a16:creationId xmlns:a16="http://schemas.microsoft.com/office/drawing/2014/main" id="{6B0135F7-A906-9594-6ADA-D4CD08A77455}"/>
                  </a:ext>
                </a:extLst>
              </p:cNvPr>
              <p:cNvSpPr/>
              <p:nvPr/>
            </p:nvSpPr>
            <p:spPr>
              <a:xfrm>
                <a:off x="572018" y="835701"/>
                <a:ext cx="855345" cy="968355"/>
              </a:xfrm>
              <a:custGeom>
                <a:avLst/>
                <a:gdLst/>
                <a:ahLst/>
                <a:cxnLst/>
                <a:rect l="l" t="t" r="r" b="b"/>
                <a:pathLst>
                  <a:path w="6002" h="6795" extrusionOk="0">
                    <a:moveTo>
                      <a:pt x="3187" y="118"/>
                    </a:moveTo>
                    <a:cubicBezTo>
                      <a:pt x="3646" y="118"/>
                      <a:pt x="3972" y="220"/>
                      <a:pt x="4232" y="368"/>
                    </a:cubicBezTo>
                    <a:cubicBezTo>
                      <a:pt x="4514" y="519"/>
                      <a:pt x="4713" y="718"/>
                      <a:pt x="4886" y="802"/>
                    </a:cubicBezTo>
                    <a:cubicBezTo>
                      <a:pt x="5059" y="870"/>
                      <a:pt x="5237" y="870"/>
                      <a:pt x="5368" y="870"/>
                    </a:cubicBezTo>
                    <a:cubicBezTo>
                      <a:pt x="5520" y="891"/>
                      <a:pt x="5609" y="912"/>
                      <a:pt x="5693" y="1001"/>
                    </a:cubicBezTo>
                    <a:cubicBezTo>
                      <a:pt x="5871" y="1284"/>
                      <a:pt x="5803" y="1525"/>
                      <a:pt x="5693" y="1719"/>
                    </a:cubicBezTo>
                    <a:cubicBezTo>
                      <a:pt x="5583" y="1939"/>
                      <a:pt x="5410" y="2049"/>
                      <a:pt x="5410" y="2049"/>
                    </a:cubicBezTo>
                    <a:lnTo>
                      <a:pt x="5389" y="2070"/>
                    </a:lnTo>
                    <a:lnTo>
                      <a:pt x="5389" y="2111"/>
                    </a:lnTo>
                    <a:cubicBezTo>
                      <a:pt x="5389" y="2111"/>
                      <a:pt x="5410" y="2310"/>
                      <a:pt x="5237" y="2373"/>
                    </a:cubicBezTo>
                    <a:cubicBezTo>
                      <a:pt x="5216" y="2394"/>
                      <a:pt x="5127" y="2420"/>
                      <a:pt x="4996" y="2420"/>
                    </a:cubicBezTo>
                    <a:cubicBezTo>
                      <a:pt x="4865" y="2420"/>
                      <a:pt x="4713" y="2420"/>
                      <a:pt x="4562" y="2394"/>
                    </a:cubicBezTo>
                    <a:cubicBezTo>
                      <a:pt x="4232" y="2352"/>
                      <a:pt x="3839" y="2289"/>
                      <a:pt x="3577" y="2159"/>
                    </a:cubicBezTo>
                    <a:cubicBezTo>
                      <a:pt x="3299" y="2044"/>
                      <a:pt x="3064" y="2003"/>
                      <a:pt x="2873" y="2003"/>
                    </a:cubicBezTo>
                    <a:cubicBezTo>
                      <a:pt x="2661" y="2003"/>
                      <a:pt x="2503" y="2054"/>
                      <a:pt x="2399" y="2111"/>
                    </a:cubicBezTo>
                    <a:cubicBezTo>
                      <a:pt x="2310" y="2179"/>
                      <a:pt x="2226" y="2221"/>
                      <a:pt x="2179" y="2289"/>
                    </a:cubicBezTo>
                    <a:cubicBezTo>
                      <a:pt x="2116" y="2373"/>
                      <a:pt x="2095" y="2483"/>
                      <a:pt x="2137" y="2593"/>
                    </a:cubicBezTo>
                    <a:cubicBezTo>
                      <a:pt x="2137" y="2635"/>
                      <a:pt x="2158" y="2766"/>
                      <a:pt x="2179" y="2918"/>
                    </a:cubicBezTo>
                    <a:cubicBezTo>
                      <a:pt x="2205" y="3096"/>
                      <a:pt x="2226" y="3290"/>
                      <a:pt x="2247" y="3489"/>
                    </a:cubicBezTo>
                    <a:cubicBezTo>
                      <a:pt x="2268" y="3682"/>
                      <a:pt x="2310" y="3881"/>
                      <a:pt x="2357" y="4033"/>
                    </a:cubicBezTo>
                    <a:cubicBezTo>
                      <a:pt x="2399" y="4206"/>
                      <a:pt x="2441" y="4337"/>
                      <a:pt x="2530" y="4405"/>
                    </a:cubicBezTo>
                    <a:cubicBezTo>
                      <a:pt x="2612" y="4452"/>
                      <a:pt x="2695" y="4476"/>
                      <a:pt x="2795" y="4476"/>
                    </a:cubicBezTo>
                    <a:cubicBezTo>
                      <a:pt x="2828" y="4476"/>
                      <a:pt x="2863" y="4473"/>
                      <a:pt x="2901" y="4468"/>
                    </a:cubicBezTo>
                    <a:cubicBezTo>
                      <a:pt x="3053" y="4468"/>
                      <a:pt x="3252" y="4447"/>
                      <a:pt x="3425" y="4405"/>
                    </a:cubicBezTo>
                    <a:cubicBezTo>
                      <a:pt x="3745" y="4350"/>
                      <a:pt x="4078" y="4284"/>
                      <a:pt x="4355" y="4284"/>
                    </a:cubicBezTo>
                    <a:cubicBezTo>
                      <a:pt x="4418" y="4284"/>
                      <a:pt x="4479" y="4287"/>
                      <a:pt x="4535" y="4295"/>
                    </a:cubicBezTo>
                    <a:cubicBezTo>
                      <a:pt x="5190" y="4337"/>
                      <a:pt x="5321" y="4489"/>
                      <a:pt x="5347" y="4536"/>
                    </a:cubicBezTo>
                    <a:lnTo>
                      <a:pt x="5347" y="4578"/>
                    </a:lnTo>
                    <a:cubicBezTo>
                      <a:pt x="5347" y="4599"/>
                      <a:pt x="5368" y="4620"/>
                      <a:pt x="5368" y="4667"/>
                    </a:cubicBezTo>
                    <a:cubicBezTo>
                      <a:pt x="5389" y="4730"/>
                      <a:pt x="5389" y="4840"/>
                      <a:pt x="5389" y="4971"/>
                    </a:cubicBezTo>
                    <a:cubicBezTo>
                      <a:pt x="5389" y="5212"/>
                      <a:pt x="5347" y="5515"/>
                      <a:pt x="5190" y="5845"/>
                    </a:cubicBezTo>
                    <a:cubicBezTo>
                      <a:pt x="5059" y="6149"/>
                      <a:pt x="4886" y="6348"/>
                      <a:pt x="4645" y="6479"/>
                    </a:cubicBezTo>
                    <a:cubicBezTo>
                      <a:pt x="4431" y="6584"/>
                      <a:pt x="4169" y="6631"/>
                      <a:pt x="3818" y="6673"/>
                    </a:cubicBezTo>
                    <a:cubicBezTo>
                      <a:pt x="3733" y="6681"/>
                      <a:pt x="3649" y="6686"/>
                      <a:pt x="3565" y="6686"/>
                    </a:cubicBezTo>
                    <a:cubicBezTo>
                      <a:pt x="2986" y="6686"/>
                      <a:pt x="2457" y="6476"/>
                      <a:pt x="2095" y="6018"/>
                    </a:cubicBezTo>
                    <a:cubicBezTo>
                      <a:pt x="1875" y="5735"/>
                      <a:pt x="1723" y="5474"/>
                      <a:pt x="1634" y="5233"/>
                    </a:cubicBezTo>
                    <a:cubicBezTo>
                      <a:pt x="1550" y="5013"/>
                      <a:pt x="1524" y="4840"/>
                      <a:pt x="1524" y="4798"/>
                    </a:cubicBezTo>
                    <a:cubicBezTo>
                      <a:pt x="1503" y="4709"/>
                      <a:pt x="1524" y="4515"/>
                      <a:pt x="1524" y="4515"/>
                    </a:cubicBezTo>
                    <a:cubicBezTo>
                      <a:pt x="1550" y="4489"/>
                      <a:pt x="1702" y="4316"/>
                      <a:pt x="1744" y="4122"/>
                    </a:cubicBezTo>
                    <a:cubicBezTo>
                      <a:pt x="1765" y="3991"/>
                      <a:pt x="1723" y="3861"/>
                      <a:pt x="1681" y="3751"/>
                    </a:cubicBezTo>
                    <a:cubicBezTo>
                      <a:pt x="1613" y="3641"/>
                      <a:pt x="1571" y="3531"/>
                      <a:pt x="1571" y="3531"/>
                    </a:cubicBezTo>
                    <a:lnTo>
                      <a:pt x="1550" y="3510"/>
                    </a:lnTo>
                    <a:cubicBezTo>
                      <a:pt x="1550" y="3510"/>
                      <a:pt x="1320" y="3438"/>
                      <a:pt x="1132" y="3438"/>
                    </a:cubicBezTo>
                    <a:cubicBezTo>
                      <a:pt x="1110" y="3438"/>
                      <a:pt x="1089" y="3439"/>
                      <a:pt x="1069" y="3442"/>
                    </a:cubicBezTo>
                    <a:cubicBezTo>
                      <a:pt x="870" y="3442"/>
                      <a:pt x="765" y="3531"/>
                      <a:pt x="718" y="3573"/>
                    </a:cubicBezTo>
                    <a:cubicBezTo>
                      <a:pt x="697" y="3531"/>
                      <a:pt x="503" y="3269"/>
                      <a:pt x="503" y="2745"/>
                    </a:cubicBezTo>
                    <a:cubicBezTo>
                      <a:pt x="503" y="2462"/>
                      <a:pt x="566" y="2263"/>
                      <a:pt x="608" y="2159"/>
                    </a:cubicBezTo>
                    <a:cubicBezTo>
                      <a:pt x="655" y="2028"/>
                      <a:pt x="697" y="1980"/>
                      <a:pt x="697" y="1980"/>
                    </a:cubicBezTo>
                    <a:lnTo>
                      <a:pt x="739" y="1918"/>
                    </a:lnTo>
                    <a:lnTo>
                      <a:pt x="676" y="1897"/>
                    </a:lnTo>
                    <a:cubicBezTo>
                      <a:pt x="676" y="1897"/>
                      <a:pt x="503" y="1829"/>
                      <a:pt x="346" y="1740"/>
                    </a:cubicBezTo>
                    <a:cubicBezTo>
                      <a:pt x="283" y="1698"/>
                      <a:pt x="215" y="1635"/>
                      <a:pt x="173" y="1588"/>
                    </a:cubicBezTo>
                    <a:cubicBezTo>
                      <a:pt x="131" y="1525"/>
                      <a:pt x="110" y="1478"/>
                      <a:pt x="131" y="1436"/>
                    </a:cubicBezTo>
                    <a:cubicBezTo>
                      <a:pt x="152" y="1373"/>
                      <a:pt x="194" y="1347"/>
                      <a:pt x="241" y="1347"/>
                    </a:cubicBezTo>
                    <a:cubicBezTo>
                      <a:pt x="304" y="1347"/>
                      <a:pt x="393" y="1347"/>
                      <a:pt x="456" y="1373"/>
                    </a:cubicBezTo>
                    <a:cubicBezTo>
                      <a:pt x="608" y="1436"/>
                      <a:pt x="765" y="1504"/>
                      <a:pt x="765" y="1504"/>
                    </a:cubicBezTo>
                    <a:lnTo>
                      <a:pt x="828" y="1415"/>
                    </a:lnTo>
                    <a:cubicBezTo>
                      <a:pt x="828" y="1415"/>
                      <a:pt x="655" y="1305"/>
                      <a:pt x="545" y="1153"/>
                    </a:cubicBezTo>
                    <a:cubicBezTo>
                      <a:pt x="477" y="1064"/>
                      <a:pt x="414" y="980"/>
                      <a:pt x="393" y="891"/>
                    </a:cubicBezTo>
                    <a:cubicBezTo>
                      <a:pt x="372" y="802"/>
                      <a:pt x="372" y="718"/>
                      <a:pt x="435" y="629"/>
                    </a:cubicBezTo>
                    <a:cubicBezTo>
                      <a:pt x="477" y="540"/>
                      <a:pt x="545" y="519"/>
                      <a:pt x="634" y="519"/>
                    </a:cubicBezTo>
                    <a:cubicBezTo>
                      <a:pt x="697" y="519"/>
                      <a:pt x="786" y="561"/>
                      <a:pt x="870" y="608"/>
                    </a:cubicBezTo>
                    <a:cubicBezTo>
                      <a:pt x="1048" y="718"/>
                      <a:pt x="1199" y="870"/>
                      <a:pt x="1199" y="870"/>
                    </a:cubicBezTo>
                    <a:lnTo>
                      <a:pt x="1241" y="933"/>
                    </a:lnTo>
                    <a:lnTo>
                      <a:pt x="1288" y="870"/>
                    </a:lnTo>
                    <a:cubicBezTo>
                      <a:pt x="1288" y="870"/>
                      <a:pt x="1393" y="718"/>
                      <a:pt x="1655" y="561"/>
                    </a:cubicBezTo>
                    <a:cubicBezTo>
                      <a:pt x="1917" y="388"/>
                      <a:pt x="2336" y="195"/>
                      <a:pt x="2943" y="127"/>
                    </a:cubicBezTo>
                    <a:cubicBezTo>
                      <a:pt x="3029" y="121"/>
                      <a:pt x="3110" y="118"/>
                      <a:pt x="3187" y="118"/>
                    </a:cubicBezTo>
                    <a:close/>
                    <a:moveTo>
                      <a:pt x="3234" y="1"/>
                    </a:moveTo>
                    <a:cubicBezTo>
                      <a:pt x="3136" y="1"/>
                      <a:pt x="3033" y="6"/>
                      <a:pt x="2922" y="17"/>
                    </a:cubicBezTo>
                    <a:cubicBezTo>
                      <a:pt x="2310" y="85"/>
                      <a:pt x="1875" y="278"/>
                      <a:pt x="1592" y="457"/>
                    </a:cubicBezTo>
                    <a:cubicBezTo>
                      <a:pt x="1351" y="608"/>
                      <a:pt x="1262" y="739"/>
                      <a:pt x="1241" y="760"/>
                    </a:cubicBezTo>
                    <a:cubicBezTo>
                      <a:pt x="1199" y="739"/>
                      <a:pt x="1110" y="629"/>
                      <a:pt x="938" y="519"/>
                    </a:cubicBezTo>
                    <a:cubicBezTo>
                      <a:pt x="849" y="457"/>
                      <a:pt x="739" y="409"/>
                      <a:pt x="634" y="409"/>
                    </a:cubicBezTo>
                    <a:cubicBezTo>
                      <a:pt x="524" y="409"/>
                      <a:pt x="414" y="457"/>
                      <a:pt x="346" y="561"/>
                    </a:cubicBezTo>
                    <a:cubicBezTo>
                      <a:pt x="262" y="692"/>
                      <a:pt x="262" y="802"/>
                      <a:pt x="283" y="933"/>
                    </a:cubicBezTo>
                    <a:cubicBezTo>
                      <a:pt x="304" y="1043"/>
                      <a:pt x="372" y="1132"/>
                      <a:pt x="456" y="1216"/>
                    </a:cubicBezTo>
                    <a:cubicBezTo>
                      <a:pt x="470" y="1248"/>
                      <a:pt x="475" y="1249"/>
                      <a:pt x="484" y="1259"/>
                    </a:cubicBezTo>
                    <a:lnTo>
                      <a:pt x="484" y="1259"/>
                    </a:lnTo>
                    <a:cubicBezTo>
                      <a:pt x="428" y="1245"/>
                      <a:pt x="372" y="1231"/>
                      <a:pt x="318" y="1231"/>
                    </a:cubicBezTo>
                    <a:cubicBezTo>
                      <a:pt x="292" y="1231"/>
                      <a:pt x="266" y="1234"/>
                      <a:pt x="241" y="1242"/>
                    </a:cubicBezTo>
                    <a:cubicBezTo>
                      <a:pt x="152" y="1242"/>
                      <a:pt x="63" y="1305"/>
                      <a:pt x="21" y="1394"/>
                    </a:cubicBezTo>
                    <a:cubicBezTo>
                      <a:pt x="0" y="1478"/>
                      <a:pt x="21" y="1588"/>
                      <a:pt x="63" y="1656"/>
                    </a:cubicBezTo>
                    <a:cubicBezTo>
                      <a:pt x="131" y="1719"/>
                      <a:pt x="215" y="1787"/>
                      <a:pt x="283" y="1829"/>
                    </a:cubicBezTo>
                    <a:cubicBezTo>
                      <a:pt x="435" y="1918"/>
                      <a:pt x="524" y="1960"/>
                      <a:pt x="566" y="1980"/>
                    </a:cubicBezTo>
                    <a:cubicBezTo>
                      <a:pt x="545" y="2001"/>
                      <a:pt x="545" y="2028"/>
                      <a:pt x="503" y="2111"/>
                    </a:cubicBezTo>
                    <a:cubicBezTo>
                      <a:pt x="456" y="2242"/>
                      <a:pt x="393" y="2441"/>
                      <a:pt x="393" y="2745"/>
                    </a:cubicBezTo>
                    <a:cubicBezTo>
                      <a:pt x="372" y="3337"/>
                      <a:pt x="655" y="3682"/>
                      <a:pt x="655" y="3682"/>
                    </a:cubicBezTo>
                    <a:lnTo>
                      <a:pt x="697" y="3730"/>
                    </a:lnTo>
                    <a:lnTo>
                      <a:pt x="739" y="3682"/>
                    </a:lnTo>
                    <a:cubicBezTo>
                      <a:pt x="739" y="3682"/>
                      <a:pt x="896" y="3552"/>
                      <a:pt x="1069" y="3552"/>
                    </a:cubicBezTo>
                    <a:cubicBezTo>
                      <a:pt x="1220" y="3552"/>
                      <a:pt x="1461" y="3620"/>
                      <a:pt x="1482" y="3620"/>
                    </a:cubicBezTo>
                    <a:cubicBezTo>
                      <a:pt x="1503" y="3641"/>
                      <a:pt x="1524" y="3682"/>
                      <a:pt x="1571" y="3792"/>
                    </a:cubicBezTo>
                    <a:cubicBezTo>
                      <a:pt x="1613" y="3902"/>
                      <a:pt x="1634" y="4033"/>
                      <a:pt x="1634" y="4096"/>
                    </a:cubicBezTo>
                    <a:cubicBezTo>
                      <a:pt x="1592" y="4253"/>
                      <a:pt x="1440" y="4447"/>
                      <a:pt x="1440" y="4447"/>
                    </a:cubicBezTo>
                    <a:lnTo>
                      <a:pt x="1419" y="4468"/>
                    </a:lnTo>
                    <a:lnTo>
                      <a:pt x="1419" y="4489"/>
                    </a:lnTo>
                    <a:cubicBezTo>
                      <a:pt x="1419" y="4489"/>
                      <a:pt x="1393" y="4688"/>
                      <a:pt x="1393" y="4819"/>
                    </a:cubicBezTo>
                    <a:cubicBezTo>
                      <a:pt x="1419" y="4882"/>
                      <a:pt x="1440" y="5060"/>
                      <a:pt x="1550" y="5275"/>
                    </a:cubicBezTo>
                    <a:cubicBezTo>
                      <a:pt x="1634" y="5515"/>
                      <a:pt x="1765" y="5798"/>
                      <a:pt x="2006" y="6086"/>
                    </a:cubicBezTo>
                    <a:cubicBezTo>
                      <a:pt x="2412" y="6584"/>
                      <a:pt x="2968" y="6794"/>
                      <a:pt x="3571" y="6794"/>
                    </a:cubicBezTo>
                    <a:cubicBezTo>
                      <a:pt x="3652" y="6794"/>
                      <a:pt x="3735" y="6790"/>
                      <a:pt x="3818" y="6783"/>
                    </a:cubicBezTo>
                    <a:cubicBezTo>
                      <a:pt x="4169" y="6762"/>
                      <a:pt x="4472" y="6694"/>
                      <a:pt x="4713" y="6563"/>
                    </a:cubicBezTo>
                    <a:cubicBezTo>
                      <a:pt x="4954" y="6432"/>
                      <a:pt x="5148" y="6217"/>
                      <a:pt x="5300" y="5887"/>
                    </a:cubicBezTo>
                    <a:cubicBezTo>
                      <a:pt x="5452" y="5536"/>
                      <a:pt x="5499" y="5212"/>
                      <a:pt x="5499" y="4971"/>
                    </a:cubicBezTo>
                    <a:cubicBezTo>
                      <a:pt x="5499" y="4840"/>
                      <a:pt x="5499" y="4730"/>
                      <a:pt x="5478" y="4646"/>
                    </a:cubicBezTo>
                    <a:cubicBezTo>
                      <a:pt x="5478" y="4599"/>
                      <a:pt x="5478" y="4578"/>
                      <a:pt x="5452" y="4536"/>
                    </a:cubicBezTo>
                    <a:cubicBezTo>
                      <a:pt x="5452" y="4515"/>
                      <a:pt x="5452" y="4489"/>
                      <a:pt x="5431" y="4489"/>
                    </a:cubicBezTo>
                    <a:cubicBezTo>
                      <a:pt x="5389" y="4405"/>
                      <a:pt x="5216" y="4227"/>
                      <a:pt x="4562" y="4164"/>
                    </a:cubicBezTo>
                    <a:cubicBezTo>
                      <a:pt x="4524" y="4162"/>
                      <a:pt x="4486" y="4161"/>
                      <a:pt x="4447" y="4161"/>
                    </a:cubicBezTo>
                    <a:cubicBezTo>
                      <a:pt x="4123" y="4161"/>
                      <a:pt x="3755" y="4234"/>
                      <a:pt x="3404" y="4295"/>
                    </a:cubicBezTo>
                    <a:cubicBezTo>
                      <a:pt x="3226" y="4316"/>
                      <a:pt x="3053" y="4358"/>
                      <a:pt x="2901" y="4358"/>
                    </a:cubicBezTo>
                    <a:cubicBezTo>
                      <a:pt x="2770" y="4358"/>
                      <a:pt x="2661" y="4358"/>
                      <a:pt x="2619" y="4316"/>
                    </a:cubicBezTo>
                    <a:cubicBezTo>
                      <a:pt x="2551" y="4274"/>
                      <a:pt x="2509" y="4164"/>
                      <a:pt x="2467" y="4012"/>
                    </a:cubicBezTo>
                    <a:cubicBezTo>
                      <a:pt x="2420" y="3861"/>
                      <a:pt x="2378" y="3662"/>
                      <a:pt x="2357" y="3468"/>
                    </a:cubicBezTo>
                    <a:cubicBezTo>
                      <a:pt x="2336" y="3269"/>
                      <a:pt x="2310" y="3075"/>
                      <a:pt x="2289" y="2918"/>
                    </a:cubicBezTo>
                    <a:cubicBezTo>
                      <a:pt x="2268" y="2745"/>
                      <a:pt x="2247" y="2635"/>
                      <a:pt x="2247" y="2572"/>
                    </a:cubicBezTo>
                    <a:cubicBezTo>
                      <a:pt x="2205" y="2462"/>
                      <a:pt x="2226" y="2420"/>
                      <a:pt x="2268" y="2373"/>
                    </a:cubicBezTo>
                    <a:cubicBezTo>
                      <a:pt x="2310" y="2310"/>
                      <a:pt x="2378" y="2263"/>
                      <a:pt x="2467" y="2221"/>
                    </a:cubicBezTo>
                    <a:cubicBezTo>
                      <a:pt x="2550" y="2173"/>
                      <a:pt x="2690" y="2119"/>
                      <a:pt x="2894" y="2119"/>
                    </a:cubicBezTo>
                    <a:cubicBezTo>
                      <a:pt x="3063" y="2119"/>
                      <a:pt x="3276" y="2156"/>
                      <a:pt x="3535" y="2263"/>
                    </a:cubicBezTo>
                    <a:cubicBezTo>
                      <a:pt x="3818" y="2394"/>
                      <a:pt x="4211" y="2462"/>
                      <a:pt x="4535" y="2504"/>
                    </a:cubicBezTo>
                    <a:cubicBezTo>
                      <a:pt x="4713" y="2525"/>
                      <a:pt x="4865" y="2525"/>
                      <a:pt x="4996" y="2525"/>
                    </a:cubicBezTo>
                    <a:cubicBezTo>
                      <a:pt x="5127" y="2525"/>
                      <a:pt x="5237" y="2504"/>
                      <a:pt x="5300" y="2483"/>
                    </a:cubicBezTo>
                    <a:cubicBezTo>
                      <a:pt x="5499" y="2373"/>
                      <a:pt x="5499" y="2159"/>
                      <a:pt x="5499" y="2111"/>
                    </a:cubicBezTo>
                    <a:cubicBezTo>
                      <a:pt x="5520" y="2111"/>
                      <a:pt x="5672" y="2001"/>
                      <a:pt x="5803" y="1787"/>
                    </a:cubicBezTo>
                    <a:cubicBezTo>
                      <a:pt x="5934" y="1567"/>
                      <a:pt x="6002" y="1263"/>
                      <a:pt x="5782" y="912"/>
                    </a:cubicBezTo>
                    <a:cubicBezTo>
                      <a:pt x="5672" y="802"/>
                      <a:pt x="5520" y="781"/>
                      <a:pt x="5389" y="760"/>
                    </a:cubicBezTo>
                    <a:cubicBezTo>
                      <a:pt x="5237" y="760"/>
                      <a:pt x="5085" y="760"/>
                      <a:pt x="4928" y="692"/>
                    </a:cubicBezTo>
                    <a:cubicBezTo>
                      <a:pt x="4776" y="629"/>
                      <a:pt x="4582" y="430"/>
                      <a:pt x="4273" y="258"/>
                    </a:cubicBezTo>
                    <a:cubicBezTo>
                      <a:pt x="4023" y="115"/>
                      <a:pt x="3697" y="1"/>
                      <a:pt x="323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007;p46">
                <a:extLst>
                  <a:ext uri="{FF2B5EF4-FFF2-40B4-BE49-F238E27FC236}">
                    <a16:creationId xmlns:a16="http://schemas.microsoft.com/office/drawing/2014/main" id="{702D927A-7DF5-BDAA-5392-6C3B4B4158C5}"/>
                  </a:ext>
                </a:extLst>
              </p:cNvPr>
              <p:cNvSpPr/>
              <p:nvPr/>
            </p:nvSpPr>
            <p:spPr>
              <a:xfrm>
                <a:off x="954095" y="1201960"/>
                <a:ext cx="129684" cy="66410"/>
              </a:xfrm>
              <a:custGeom>
                <a:avLst/>
                <a:gdLst/>
                <a:ahLst/>
                <a:cxnLst/>
                <a:rect l="l" t="t" r="r" b="b"/>
                <a:pathLst>
                  <a:path w="910" h="466" extrusionOk="0">
                    <a:moveTo>
                      <a:pt x="653" y="0"/>
                    </a:moveTo>
                    <a:cubicBezTo>
                      <a:pt x="640" y="0"/>
                      <a:pt x="627" y="1"/>
                      <a:pt x="613" y="2"/>
                    </a:cubicBezTo>
                    <a:cubicBezTo>
                      <a:pt x="372" y="2"/>
                      <a:pt x="89" y="65"/>
                      <a:pt x="48" y="112"/>
                    </a:cubicBezTo>
                    <a:cubicBezTo>
                      <a:pt x="0" y="154"/>
                      <a:pt x="69" y="306"/>
                      <a:pt x="69" y="306"/>
                    </a:cubicBezTo>
                    <a:cubicBezTo>
                      <a:pt x="97" y="396"/>
                      <a:pt x="138" y="466"/>
                      <a:pt x="217" y="466"/>
                    </a:cubicBezTo>
                    <a:cubicBezTo>
                      <a:pt x="253" y="466"/>
                      <a:pt x="297" y="451"/>
                      <a:pt x="351" y="416"/>
                    </a:cubicBezTo>
                    <a:cubicBezTo>
                      <a:pt x="431" y="347"/>
                      <a:pt x="517" y="320"/>
                      <a:pt x="596" y="320"/>
                    </a:cubicBezTo>
                    <a:cubicBezTo>
                      <a:pt x="668" y="320"/>
                      <a:pt x="734" y="342"/>
                      <a:pt x="786" y="374"/>
                    </a:cubicBezTo>
                    <a:cubicBezTo>
                      <a:pt x="810" y="386"/>
                      <a:pt x="829" y="391"/>
                      <a:pt x="844" y="391"/>
                    </a:cubicBezTo>
                    <a:cubicBezTo>
                      <a:pt x="910" y="391"/>
                      <a:pt x="896" y="290"/>
                      <a:pt x="896" y="217"/>
                    </a:cubicBezTo>
                    <a:cubicBezTo>
                      <a:pt x="896" y="139"/>
                      <a:pt x="841" y="0"/>
                      <a:pt x="653" y="0"/>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008;p46">
                <a:extLst>
                  <a:ext uri="{FF2B5EF4-FFF2-40B4-BE49-F238E27FC236}">
                    <a16:creationId xmlns:a16="http://schemas.microsoft.com/office/drawing/2014/main" id="{27F91BDC-76D0-90D3-0063-CB7B42337083}"/>
                  </a:ext>
                </a:extLst>
              </p:cNvPr>
              <p:cNvSpPr/>
              <p:nvPr/>
            </p:nvSpPr>
            <p:spPr>
              <a:xfrm>
                <a:off x="948110" y="1192554"/>
                <a:ext cx="143508" cy="84366"/>
              </a:xfrm>
              <a:custGeom>
                <a:avLst/>
                <a:gdLst/>
                <a:ahLst/>
                <a:cxnLst/>
                <a:rect l="l" t="t" r="r" b="b"/>
                <a:pathLst>
                  <a:path w="1007" h="592" extrusionOk="0">
                    <a:moveTo>
                      <a:pt x="655" y="110"/>
                    </a:moveTo>
                    <a:cubicBezTo>
                      <a:pt x="765" y="110"/>
                      <a:pt x="807" y="131"/>
                      <a:pt x="849" y="178"/>
                    </a:cubicBezTo>
                    <a:cubicBezTo>
                      <a:pt x="875" y="199"/>
                      <a:pt x="896" y="241"/>
                      <a:pt x="896" y="283"/>
                    </a:cubicBezTo>
                    <a:cubicBezTo>
                      <a:pt x="896" y="330"/>
                      <a:pt x="896" y="372"/>
                      <a:pt x="875" y="393"/>
                    </a:cubicBezTo>
                    <a:cubicBezTo>
                      <a:pt x="817" y="356"/>
                      <a:pt x="741" y="335"/>
                      <a:pt x="660" y="335"/>
                    </a:cubicBezTo>
                    <a:cubicBezTo>
                      <a:pt x="558" y="335"/>
                      <a:pt x="447" y="367"/>
                      <a:pt x="351" y="440"/>
                    </a:cubicBezTo>
                    <a:cubicBezTo>
                      <a:pt x="325" y="461"/>
                      <a:pt x="283" y="461"/>
                      <a:pt x="262" y="482"/>
                    </a:cubicBezTo>
                    <a:cubicBezTo>
                      <a:pt x="262" y="482"/>
                      <a:pt x="241" y="482"/>
                      <a:pt x="241" y="461"/>
                    </a:cubicBezTo>
                    <a:cubicBezTo>
                      <a:pt x="221" y="461"/>
                      <a:pt x="173" y="414"/>
                      <a:pt x="152" y="351"/>
                    </a:cubicBezTo>
                    <a:lnTo>
                      <a:pt x="152" y="330"/>
                    </a:lnTo>
                    <a:cubicBezTo>
                      <a:pt x="152" y="330"/>
                      <a:pt x="131" y="309"/>
                      <a:pt x="131" y="262"/>
                    </a:cubicBezTo>
                    <a:lnTo>
                      <a:pt x="131" y="220"/>
                    </a:lnTo>
                    <a:cubicBezTo>
                      <a:pt x="111" y="220"/>
                      <a:pt x="131" y="199"/>
                      <a:pt x="173" y="199"/>
                    </a:cubicBezTo>
                    <a:cubicBezTo>
                      <a:pt x="221" y="178"/>
                      <a:pt x="262" y="178"/>
                      <a:pt x="304" y="152"/>
                    </a:cubicBezTo>
                    <a:cubicBezTo>
                      <a:pt x="414" y="131"/>
                      <a:pt x="524" y="110"/>
                      <a:pt x="655" y="110"/>
                    </a:cubicBezTo>
                    <a:close/>
                    <a:moveTo>
                      <a:pt x="634" y="0"/>
                    </a:moveTo>
                    <a:cubicBezTo>
                      <a:pt x="524" y="0"/>
                      <a:pt x="393" y="21"/>
                      <a:pt x="283" y="47"/>
                    </a:cubicBezTo>
                    <a:cubicBezTo>
                      <a:pt x="221" y="68"/>
                      <a:pt x="173" y="68"/>
                      <a:pt x="131" y="89"/>
                    </a:cubicBezTo>
                    <a:cubicBezTo>
                      <a:pt x="90" y="89"/>
                      <a:pt x="63" y="110"/>
                      <a:pt x="42" y="131"/>
                    </a:cubicBezTo>
                    <a:cubicBezTo>
                      <a:pt x="22" y="152"/>
                      <a:pt x="1" y="199"/>
                      <a:pt x="1" y="220"/>
                    </a:cubicBezTo>
                    <a:cubicBezTo>
                      <a:pt x="1" y="262"/>
                      <a:pt x="22" y="283"/>
                      <a:pt x="22" y="309"/>
                    </a:cubicBezTo>
                    <a:cubicBezTo>
                      <a:pt x="42" y="351"/>
                      <a:pt x="42" y="372"/>
                      <a:pt x="42" y="372"/>
                    </a:cubicBezTo>
                    <a:cubicBezTo>
                      <a:pt x="90" y="461"/>
                      <a:pt x="111" y="524"/>
                      <a:pt x="173" y="571"/>
                    </a:cubicBezTo>
                    <a:cubicBezTo>
                      <a:pt x="221" y="592"/>
                      <a:pt x="262" y="592"/>
                      <a:pt x="283" y="592"/>
                    </a:cubicBezTo>
                    <a:cubicBezTo>
                      <a:pt x="325" y="571"/>
                      <a:pt x="372" y="545"/>
                      <a:pt x="414" y="524"/>
                    </a:cubicBezTo>
                    <a:cubicBezTo>
                      <a:pt x="494" y="466"/>
                      <a:pt x="574" y="446"/>
                      <a:pt x="645" y="446"/>
                    </a:cubicBezTo>
                    <a:cubicBezTo>
                      <a:pt x="709" y="446"/>
                      <a:pt x="765" y="462"/>
                      <a:pt x="807" y="482"/>
                    </a:cubicBezTo>
                    <a:cubicBezTo>
                      <a:pt x="837" y="497"/>
                      <a:pt x="858" y="512"/>
                      <a:pt x="883" y="512"/>
                    </a:cubicBezTo>
                    <a:cubicBezTo>
                      <a:pt x="894" y="512"/>
                      <a:pt x="905" y="509"/>
                      <a:pt x="917" y="503"/>
                    </a:cubicBezTo>
                    <a:cubicBezTo>
                      <a:pt x="959" y="503"/>
                      <a:pt x="980" y="461"/>
                      <a:pt x="980" y="440"/>
                    </a:cubicBezTo>
                    <a:cubicBezTo>
                      <a:pt x="1006" y="372"/>
                      <a:pt x="1006" y="330"/>
                      <a:pt x="1006" y="283"/>
                    </a:cubicBezTo>
                    <a:cubicBezTo>
                      <a:pt x="1006" y="220"/>
                      <a:pt x="980" y="152"/>
                      <a:pt x="917" y="89"/>
                    </a:cubicBezTo>
                    <a:cubicBezTo>
                      <a:pt x="875" y="47"/>
                      <a:pt x="765" y="0"/>
                      <a:pt x="63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009;p46">
                <a:extLst>
                  <a:ext uri="{FF2B5EF4-FFF2-40B4-BE49-F238E27FC236}">
                    <a16:creationId xmlns:a16="http://schemas.microsoft.com/office/drawing/2014/main" id="{AA38B46D-D895-509F-7629-2D3113B3C559}"/>
                  </a:ext>
                </a:extLst>
              </p:cNvPr>
              <p:cNvSpPr/>
              <p:nvPr/>
            </p:nvSpPr>
            <p:spPr>
              <a:xfrm>
                <a:off x="1209336" y="1209228"/>
                <a:ext cx="99329" cy="60994"/>
              </a:xfrm>
              <a:custGeom>
                <a:avLst/>
                <a:gdLst/>
                <a:ahLst/>
                <a:cxnLst/>
                <a:rect l="l" t="t" r="r" b="b"/>
                <a:pathLst>
                  <a:path w="697" h="428" extrusionOk="0">
                    <a:moveTo>
                      <a:pt x="282" y="0"/>
                    </a:moveTo>
                    <a:cubicBezTo>
                      <a:pt x="223" y="0"/>
                      <a:pt x="165" y="5"/>
                      <a:pt x="110" y="14"/>
                    </a:cubicBezTo>
                    <a:cubicBezTo>
                      <a:pt x="0" y="14"/>
                      <a:pt x="42" y="145"/>
                      <a:pt x="42" y="145"/>
                    </a:cubicBezTo>
                    <a:cubicBezTo>
                      <a:pt x="25" y="293"/>
                      <a:pt x="83" y="376"/>
                      <a:pt x="178" y="376"/>
                    </a:cubicBezTo>
                    <a:cubicBezTo>
                      <a:pt x="198" y="376"/>
                      <a:pt x="219" y="372"/>
                      <a:pt x="241" y="365"/>
                    </a:cubicBezTo>
                    <a:cubicBezTo>
                      <a:pt x="305" y="341"/>
                      <a:pt x="377" y="314"/>
                      <a:pt x="441" y="314"/>
                    </a:cubicBezTo>
                    <a:cubicBezTo>
                      <a:pt x="488" y="314"/>
                      <a:pt x="531" y="328"/>
                      <a:pt x="566" y="365"/>
                    </a:cubicBezTo>
                    <a:cubicBezTo>
                      <a:pt x="606" y="405"/>
                      <a:pt x="633" y="427"/>
                      <a:pt x="649" y="427"/>
                    </a:cubicBezTo>
                    <a:cubicBezTo>
                      <a:pt x="670" y="427"/>
                      <a:pt x="676" y="395"/>
                      <a:pt x="676" y="323"/>
                    </a:cubicBezTo>
                    <a:cubicBezTo>
                      <a:pt x="697" y="166"/>
                      <a:pt x="697" y="103"/>
                      <a:pt x="545" y="35"/>
                    </a:cubicBezTo>
                    <a:cubicBezTo>
                      <a:pt x="456" y="11"/>
                      <a:pt x="367" y="0"/>
                      <a:pt x="282" y="0"/>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010;p46">
                <a:extLst>
                  <a:ext uri="{FF2B5EF4-FFF2-40B4-BE49-F238E27FC236}">
                    <a16:creationId xmlns:a16="http://schemas.microsoft.com/office/drawing/2014/main" id="{E9737E97-35AC-C414-30E7-6C94274A17D8}"/>
                  </a:ext>
                </a:extLst>
              </p:cNvPr>
              <p:cNvSpPr/>
              <p:nvPr/>
            </p:nvSpPr>
            <p:spPr>
              <a:xfrm>
                <a:off x="1206344" y="1201675"/>
                <a:ext cx="112155" cy="76528"/>
              </a:xfrm>
              <a:custGeom>
                <a:avLst/>
                <a:gdLst/>
                <a:ahLst/>
                <a:cxnLst/>
                <a:rect l="l" t="t" r="r" b="b"/>
                <a:pathLst>
                  <a:path w="787" h="537" extrusionOk="0">
                    <a:moveTo>
                      <a:pt x="152" y="114"/>
                    </a:moveTo>
                    <a:cubicBezTo>
                      <a:pt x="262" y="114"/>
                      <a:pt x="414" y="114"/>
                      <a:pt x="566" y="156"/>
                    </a:cubicBezTo>
                    <a:cubicBezTo>
                      <a:pt x="634" y="177"/>
                      <a:pt x="634" y="198"/>
                      <a:pt x="655" y="219"/>
                    </a:cubicBezTo>
                    <a:lnTo>
                      <a:pt x="655" y="350"/>
                    </a:lnTo>
                    <a:lnTo>
                      <a:pt x="655" y="397"/>
                    </a:lnTo>
                    <a:cubicBezTo>
                      <a:pt x="634" y="397"/>
                      <a:pt x="634" y="397"/>
                      <a:pt x="634" y="376"/>
                    </a:cubicBezTo>
                    <a:cubicBezTo>
                      <a:pt x="566" y="329"/>
                      <a:pt x="503" y="308"/>
                      <a:pt x="435" y="308"/>
                    </a:cubicBezTo>
                    <a:cubicBezTo>
                      <a:pt x="372" y="308"/>
                      <a:pt x="304" y="329"/>
                      <a:pt x="241" y="350"/>
                    </a:cubicBezTo>
                    <a:cubicBezTo>
                      <a:pt x="218" y="363"/>
                      <a:pt x="201" y="370"/>
                      <a:pt x="187" y="370"/>
                    </a:cubicBezTo>
                    <a:cubicBezTo>
                      <a:pt x="173" y="370"/>
                      <a:pt x="163" y="363"/>
                      <a:pt x="152" y="350"/>
                    </a:cubicBezTo>
                    <a:cubicBezTo>
                      <a:pt x="131" y="329"/>
                      <a:pt x="111" y="287"/>
                      <a:pt x="111" y="198"/>
                    </a:cubicBezTo>
                    <a:lnTo>
                      <a:pt x="21" y="198"/>
                    </a:lnTo>
                    <a:lnTo>
                      <a:pt x="111" y="177"/>
                    </a:lnTo>
                    <a:lnTo>
                      <a:pt x="111" y="135"/>
                    </a:lnTo>
                    <a:lnTo>
                      <a:pt x="131" y="135"/>
                    </a:lnTo>
                    <a:cubicBezTo>
                      <a:pt x="131" y="135"/>
                      <a:pt x="131" y="114"/>
                      <a:pt x="152" y="114"/>
                    </a:cubicBezTo>
                    <a:close/>
                    <a:moveTo>
                      <a:pt x="296" y="1"/>
                    </a:moveTo>
                    <a:cubicBezTo>
                      <a:pt x="233" y="1"/>
                      <a:pt x="175" y="4"/>
                      <a:pt x="131" y="4"/>
                    </a:cubicBezTo>
                    <a:cubicBezTo>
                      <a:pt x="111" y="4"/>
                      <a:pt x="63" y="25"/>
                      <a:pt x="42" y="46"/>
                    </a:cubicBezTo>
                    <a:cubicBezTo>
                      <a:pt x="21" y="67"/>
                      <a:pt x="1" y="88"/>
                      <a:pt x="1" y="135"/>
                    </a:cubicBezTo>
                    <a:lnTo>
                      <a:pt x="1" y="198"/>
                    </a:lnTo>
                    <a:lnTo>
                      <a:pt x="1" y="219"/>
                    </a:lnTo>
                    <a:cubicBezTo>
                      <a:pt x="1" y="308"/>
                      <a:pt x="21" y="376"/>
                      <a:pt x="63" y="439"/>
                    </a:cubicBezTo>
                    <a:cubicBezTo>
                      <a:pt x="93" y="465"/>
                      <a:pt x="136" y="485"/>
                      <a:pt x="186" y="485"/>
                    </a:cubicBezTo>
                    <a:cubicBezTo>
                      <a:pt x="217" y="485"/>
                      <a:pt x="250" y="478"/>
                      <a:pt x="283" y="460"/>
                    </a:cubicBezTo>
                    <a:cubicBezTo>
                      <a:pt x="325" y="439"/>
                      <a:pt x="393" y="418"/>
                      <a:pt x="435" y="418"/>
                    </a:cubicBezTo>
                    <a:cubicBezTo>
                      <a:pt x="477" y="418"/>
                      <a:pt x="524" y="418"/>
                      <a:pt x="545" y="460"/>
                    </a:cubicBezTo>
                    <a:cubicBezTo>
                      <a:pt x="566" y="481"/>
                      <a:pt x="587" y="507"/>
                      <a:pt x="608" y="507"/>
                    </a:cubicBezTo>
                    <a:cubicBezTo>
                      <a:pt x="627" y="522"/>
                      <a:pt x="642" y="537"/>
                      <a:pt x="665" y="537"/>
                    </a:cubicBezTo>
                    <a:cubicBezTo>
                      <a:pt x="674" y="537"/>
                      <a:pt x="685" y="534"/>
                      <a:pt x="697" y="528"/>
                    </a:cubicBezTo>
                    <a:cubicBezTo>
                      <a:pt x="718" y="528"/>
                      <a:pt x="739" y="481"/>
                      <a:pt x="739" y="460"/>
                    </a:cubicBezTo>
                    <a:cubicBezTo>
                      <a:pt x="765" y="439"/>
                      <a:pt x="765" y="418"/>
                      <a:pt x="765" y="376"/>
                    </a:cubicBezTo>
                    <a:cubicBezTo>
                      <a:pt x="765" y="308"/>
                      <a:pt x="786" y="245"/>
                      <a:pt x="765" y="177"/>
                    </a:cubicBezTo>
                    <a:cubicBezTo>
                      <a:pt x="739" y="114"/>
                      <a:pt x="676" y="67"/>
                      <a:pt x="587" y="46"/>
                    </a:cubicBezTo>
                    <a:cubicBezTo>
                      <a:pt x="496" y="8"/>
                      <a:pt x="390" y="1"/>
                      <a:pt x="29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011;p46">
                <a:extLst>
                  <a:ext uri="{FF2B5EF4-FFF2-40B4-BE49-F238E27FC236}">
                    <a16:creationId xmlns:a16="http://schemas.microsoft.com/office/drawing/2014/main" id="{1C576F07-F254-17D3-6D81-CDA2E9265174}"/>
                  </a:ext>
                </a:extLst>
              </p:cNvPr>
              <p:cNvSpPr/>
              <p:nvPr/>
            </p:nvSpPr>
            <p:spPr>
              <a:xfrm>
                <a:off x="677192" y="1394781"/>
                <a:ext cx="56149" cy="64842"/>
              </a:xfrm>
              <a:custGeom>
                <a:avLst/>
                <a:gdLst/>
                <a:ahLst/>
                <a:cxnLst/>
                <a:rect l="l" t="t" r="r" b="b"/>
                <a:pathLst>
                  <a:path w="394" h="455" extrusionOk="0">
                    <a:moveTo>
                      <a:pt x="69" y="0"/>
                    </a:moveTo>
                    <a:cubicBezTo>
                      <a:pt x="27" y="21"/>
                      <a:pt x="1" y="42"/>
                      <a:pt x="27" y="68"/>
                    </a:cubicBezTo>
                    <a:cubicBezTo>
                      <a:pt x="48" y="262"/>
                      <a:pt x="179" y="351"/>
                      <a:pt x="289" y="435"/>
                    </a:cubicBezTo>
                    <a:cubicBezTo>
                      <a:pt x="310" y="448"/>
                      <a:pt x="325" y="455"/>
                      <a:pt x="338" y="455"/>
                    </a:cubicBezTo>
                    <a:cubicBezTo>
                      <a:pt x="351" y="455"/>
                      <a:pt x="362" y="448"/>
                      <a:pt x="372" y="435"/>
                    </a:cubicBezTo>
                    <a:cubicBezTo>
                      <a:pt x="393" y="393"/>
                      <a:pt x="393" y="372"/>
                      <a:pt x="351" y="351"/>
                    </a:cubicBezTo>
                    <a:cubicBezTo>
                      <a:pt x="241" y="262"/>
                      <a:pt x="158" y="199"/>
                      <a:pt x="132" y="42"/>
                    </a:cubicBezTo>
                    <a:cubicBezTo>
                      <a:pt x="111" y="21"/>
                      <a:pt x="90" y="0"/>
                      <a:pt x="6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012;p46">
                <a:extLst>
                  <a:ext uri="{FF2B5EF4-FFF2-40B4-BE49-F238E27FC236}">
                    <a16:creationId xmlns:a16="http://schemas.microsoft.com/office/drawing/2014/main" id="{4976F653-9DF9-C937-94AD-68CDB1C6D2CD}"/>
                  </a:ext>
                </a:extLst>
              </p:cNvPr>
              <p:cNvSpPr/>
              <p:nvPr/>
            </p:nvSpPr>
            <p:spPr>
              <a:xfrm>
                <a:off x="736905" y="1442523"/>
                <a:ext cx="40473" cy="18099"/>
              </a:xfrm>
              <a:custGeom>
                <a:avLst/>
                <a:gdLst/>
                <a:ahLst/>
                <a:cxnLst/>
                <a:rect l="l" t="t" r="r" b="b"/>
                <a:pathLst>
                  <a:path w="284" h="127" extrusionOk="0">
                    <a:moveTo>
                      <a:pt x="76" y="1"/>
                    </a:moveTo>
                    <a:cubicBezTo>
                      <a:pt x="69" y="1"/>
                      <a:pt x="63" y="6"/>
                      <a:pt x="63" y="16"/>
                    </a:cubicBezTo>
                    <a:cubicBezTo>
                      <a:pt x="42" y="16"/>
                      <a:pt x="21" y="16"/>
                      <a:pt x="21" y="37"/>
                    </a:cubicBezTo>
                    <a:cubicBezTo>
                      <a:pt x="1" y="58"/>
                      <a:pt x="21" y="100"/>
                      <a:pt x="42" y="100"/>
                    </a:cubicBezTo>
                    <a:cubicBezTo>
                      <a:pt x="84" y="126"/>
                      <a:pt x="105" y="126"/>
                      <a:pt x="152" y="126"/>
                    </a:cubicBezTo>
                    <a:lnTo>
                      <a:pt x="215" y="126"/>
                    </a:lnTo>
                    <a:cubicBezTo>
                      <a:pt x="262" y="126"/>
                      <a:pt x="283" y="100"/>
                      <a:pt x="283" y="79"/>
                    </a:cubicBezTo>
                    <a:cubicBezTo>
                      <a:pt x="283" y="37"/>
                      <a:pt x="262" y="16"/>
                      <a:pt x="236" y="16"/>
                    </a:cubicBezTo>
                    <a:lnTo>
                      <a:pt x="105" y="16"/>
                    </a:lnTo>
                    <a:cubicBezTo>
                      <a:pt x="95" y="6"/>
                      <a:pt x="84" y="1"/>
                      <a:pt x="7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013;p46">
                <a:extLst>
                  <a:ext uri="{FF2B5EF4-FFF2-40B4-BE49-F238E27FC236}">
                    <a16:creationId xmlns:a16="http://schemas.microsoft.com/office/drawing/2014/main" id="{756858C4-F4F1-9428-8A02-40727E08EB59}"/>
                  </a:ext>
                </a:extLst>
              </p:cNvPr>
              <p:cNvSpPr/>
              <p:nvPr/>
            </p:nvSpPr>
            <p:spPr>
              <a:xfrm>
                <a:off x="602516" y="1659001"/>
                <a:ext cx="989019" cy="643860"/>
              </a:xfrm>
              <a:custGeom>
                <a:avLst/>
                <a:gdLst/>
                <a:ahLst/>
                <a:cxnLst/>
                <a:rect l="l" t="t" r="r" b="b"/>
                <a:pathLst>
                  <a:path w="6940" h="4518" extrusionOk="0">
                    <a:moveTo>
                      <a:pt x="5086" y="0"/>
                    </a:moveTo>
                    <a:cubicBezTo>
                      <a:pt x="5086" y="0"/>
                      <a:pt x="5023" y="110"/>
                      <a:pt x="4693" y="524"/>
                    </a:cubicBezTo>
                    <a:cubicBezTo>
                      <a:pt x="4348" y="964"/>
                      <a:pt x="3122" y="1901"/>
                      <a:pt x="1834" y="2142"/>
                    </a:cubicBezTo>
                    <a:cubicBezTo>
                      <a:pt x="525" y="2404"/>
                      <a:pt x="1" y="2729"/>
                      <a:pt x="90" y="3645"/>
                    </a:cubicBezTo>
                    <a:cubicBezTo>
                      <a:pt x="237" y="4271"/>
                      <a:pt x="706" y="4517"/>
                      <a:pt x="1437" y="4517"/>
                    </a:cubicBezTo>
                    <a:cubicBezTo>
                      <a:pt x="2009" y="4517"/>
                      <a:pt x="2741" y="4366"/>
                      <a:pt x="3604" y="4127"/>
                    </a:cubicBezTo>
                    <a:cubicBezTo>
                      <a:pt x="5589" y="3556"/>
                      <a:pt x="6940" y="1749"/>
                      <a:pt x="6940" y="1749"/>
                    </a:cubicBezTo>
                    <a:lnTo>
                      <a:pt x="50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014;p46">
                <a:extLst>
                  <a:ext uri="{FF2B5EF4-FFF2-40B4-BE49-F238E27FC236}">
                    <a16:creationId xmlns:a16="http://schemas.microsoft.com/office/drawing/2014/main" id="{CD8BD0AC-F47D-E429-82CA-58BD02A74E92}"/>
                  </a:ext>
                </a:extLst>
              </p:cNvPr>
              <p:cNvSpPr/>
              <p:nvPr/>
            </p:nvSpPr>
            <p:spPr>
              <a:xfrm>
                <a:off x="599523" y="1647030"/>
                <a:ext cx="1004696" cy="663099"/>
              </a:xfrm>
              <a:custGeom>
                <a:avLst/>
                <a:gdLst/>
                <a:ahLst/>
                <a:cxnLst/>
                <a:rect l="l" t="t" r="r" b="b"/>
                <a:pathLst>
                  <a:path w="7050" h="4653" extrusionOk="0">
                    <a:moveTo>
                      <a:pt x="5128" y="173"/>
                    </a:moveTo>
                    <a:lnTo>
                      <a:pt x="6898" y="1833"/>
                    </a:lnTo>
                    <a:cubicBezTo>
                      <a:pt x="6830" y="1896"/>
                      <a:pt x="5547" y="3598"/>
                      <a:pt x="3625" y="4143"/>
                    </a:cubicBezTo>
                    <a:cubicBezTo>
                      <a:pt x="2738" y="4392"/>
                      <a:pt x="2006" y="4544"/>
                      <a:pt x="1443" y="4544"/>
                    </a:cubicBezTo>
                    <a:cubicBezTo>
                      <a:pt x="1368" y="4544"/>
                      <a:pt x="1296" y="4541"/>
                      <a:pt x="1226" y="4536"/>
                    </a:cubicBezTo>
                    <a:cubicBezTo>
                      <a:pt x="938" y="4515"/>
                      <a:pt x="703" y="4426"/>
                      <a:pt x="525" y="4295"/>
                    </a:cubicBezTo>
                    <a:cubicBezTo>
                      <a:pt x="352" y="4164"/>
                      <a:pt x="242" y="3991"/>
                      <a:pt x="179" y="3708"/>
                    </a:cubicBezTo>
                    <a:cubicBezTo>
                      <a:pt x="132" y="3274"/>
                      <a:pt x="221" y="2986"/>
                      <a:pt x="483" y="2771"/>
                    </a:cubicBezTo>
                    <a:cubicBezTo>
                      <a:pt x="766" y="2551"/>
                      <a:pt x="1200" y="2420"/>
                      <a:pt x="1855" y="2289"/>
                    </a:cubicBezTo>
                    <a:cubicBezTo>
                      <a:pt x="2509" y="2158"/>
                      <a:pt x="3164" y="1875"/>
                      <a:pt x="3667" y="1545"/>
                    </a:cubicBezTo>
                    <a:cubicBezTo>
                      <a:pt x="4190" y="1221"/>
                      <a:pt x="4583" y="870"/>
                      <a:pt x="4761" y="655"/>
                    </a:cubicBezTo>
                    <a:cubicBezTo>
                      <a:pt x="5065" y="262"/>
                      <a:pt x="5107" y="194"/>
                      <a:pt x="5128" y="173"/>
                    </a:cubicBezTo>
                    <a:close/>
                    <a:moveTo>
                      <a:pt x="5107" y="0"/>
                    </a:moveTo>
                    <a:lnTo>
                      <a:pt x="5065" y="63"/>
                    </a:lnTo>
                    <a:cubicBezTo>
                      <a:pt x="5065" y="63"/>
                      <a:pt x="4997" y="152"/>
                      <a:pt x="4672" y="587"/>
                    </a:cubicBezTo>
                    <a:cubicBezTo>
                      <a:pt x="4499" y="786"/>
                      <a:pt x="4128" y="1132"/>
                      <a:pt x="3604" y="1441"/>
                    </a:cubicBezTo>
                    <a:cubicBezTo>
                      <a:pt x="3101" y="1765"/>
                      <a:pt x="2488" y="2048"/>
                      <a:pt x="1834" y="2179"/>
                    </a:cubicBezTo>
                    <a:cubicBezTo>
                      <a:pt x="1179" y="2289"/>
                      <a:pt x="724" y="2441"/>
                      <a:pt x="415" y="2682"/>
                    </a:cubicBezTo>
                    <a:cubicBezTo>
                      <a:pt x="111" y="2923"/>
                      <a:pt x="1" y="3274"/>
                      <a:pt x="48" y="3729"/>
                    </a:cubicBezTo>
                    <a:lnTo>
                      <a:pt x="69" y="3729"/>
                    </a:lnTo>
                    <a:cubicBezTo>
                      <a:pt x="132" y="4033"/>
                      <a:pt x="263" y="4253"/>
                      <a:pt x="462" y="4405"/>
                    </a:cubicBezTo>
                    <a:cubicBezTo>
                      <a:pt x="656" y="4536"/>
                      <a:pt x="917" y="4625"/>
                      <a:pt x="1226" y="4646"/>
                    </a:cubicBezTo>
                    <a:cubicBezTo>
                      <a:pt x="1293" y="4650"/>
                      <a:pt x="1363" y="4652"/>
                      <a:pt x="1435" y="4652"/>
                    </a:cubicBezTo>
                    <a:cubicBezTo>
                      <a:pt x="2019" y="4652"/>
                      <a:pt x="2774" y="4505"/>
                      <a:pt x="3646" y="4253"/>
                    </a:cubicBezTo>
                    <a:cubicBezTo>
                      <a:pt x="5652" y="3687"/>
                      <a:pt x="7008" y="1854"/>
                      <a:pt x="7008" y="1854"/>
                    </a:cubicBezTo>
                    <a:lnTo>
                      <a:pt x="7050" y="1807"/>
                    </a:lnTo>
                    <a:lnTo>
                      <a:pt x="5107"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015;p46">
                <a:extLst>
                  <a:ext uri="{FF2B5EF4-FFF2-40B4-BE49-F238E27FC236}">
                    <a16:creationId xmlns:a16="http://schemas.microsoft.com/office/drawing/2014/main" id="{3C446E84-25B9-17C7-91A3-4F2B506155E2}"/>
                  </a:ext>
                </a:extLst>
              </p:cNvPr>
              <p:cNvSpPr/>
              <p:nvPr/>
            </p:nvSpPr>
            <p:spPr>
              <a:xfrm>
                <a:off x="1383203" y="1228895"/>
                <a:ext cx="401735" cy="530136"/>
              </a:xfrm>
              <a:custGeom>
                <a:avLst/>
                <a:gdLst/>
                <a:ahLst/>
                <a:cxnLst/>
                <a:rect l="l" t="t" r="r" b="b"/>
                <a:pathLst>
                  <a:path w="2819" h="3720" extrusionOk="0">
                    <a:moveTo>
                      <a:pt x="1118" y="1"/>
                    </a:moveTo>
                    <a:cubicBezTo>
                      <a:pt x="1033" y="1"/>
                      <a:pt x="955" y="53"/>
                      <a:pt x="917" y="185"/>
                    </a:cubicBezTo>
                    <a:cubicBezTo>
                      <a:pt x="833" y="489"/>
                      <a:pt x="592" y="730"/>
                      <a:pt x="462" y="903"/>
                    </a:cubicBezTo>
                    <a:cubicBezTo>
                      <a:pt x="352" y="1075"/>
                      <a:pt x="331" y="1295"/>
                      <a:pt x="263" y="1646"/>
                    </a:cubicBezTo>
                    <a:cubicBezTo>
                      <a:pt x="200" y="2018"/>
                      <a:pt x="1" y="2625"/>
                      <a:pt x="1" y="2625"/>
                    </a:cubicBezTo>
                    <a:cubicBezTo>
                      <a:pt x="1" y="2625"/>
                      <a:pt x="373" y="3217"/>
                      <a:pt x="723" y="3432"/>
                    </a:cubicBezTo>
                    <a:cubicBezTo>
                      <a:pt x="1069" y="3673"/>
                      <a:pt x="1682" y="3720"/>
                      <a:pt x="1682" y="3720"/>
                    </a:cubicBezTo>
                    <a:cubicBezTo>
                      <a:pt x="1682" y="3720"/>
                      <a:pt x="1923" y="3128"/>
                      <a:pt x="2143" y="2997"/>
                    </a:cubicBezTo>
                    <a:cubicBezTo>
                      <a:pt x="2357" y="2845"/>
                      <a:pt x="2818" y="2646"/>
                      <a:pt x="2818" y="2646"/>
                    </a:cubicBezTo>
                    <a:cubicBezTo>
                      <a:pt x="2818" y="2646"/>
                      <a:pt x="2565" y="922"/>
                      <a:pt x="2288" y="922"/>
                    </a:cubicBezTo>
                    <a:cubicBezTo>
                      <a:pt x="2283" y="922"/>
                      <a:pt x="2278" y="922"/>
                      <a:pt x="2274" y="923"/>
                    </a:cubicBezTo>
                    <a:cubicBezTo>
                      <a:pt x="2012" y="1013"/>
                      <a:pt x="1399" y="1075"/>
                      <a:pt x="1399" y="1075"/>
                    </a:cubicBezTo>
                    <a:cubicBezTo>
                      <a:pt x="1399" y="1075"/>
                      <a:pt x="1268" y="992"/>
                      <a:pt x="1289" y="840"/>
                    </a:cubicBezTo>
                    <a:cubicBezTo>
                      <a:pt x="1289" y="709"/>
                      <a:pt x="1530" y="379"/>
                      <a:pt x="1420" y="206"/>
                    </a:cubicBezTo>
                    <a:cubicBezTo>
                      <a:pt x="1357" y="92"/>
                      <a:pt x="1231" y="1"/>
                      <a:pt x="1118" y="1"/>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016;p46">
                <a:extLst>
                  <a:ext uri="{FF2B5EF4-FFF2-40B4-BE49-F238E27FC236}">
                    <a16:creationId xmlns:a16="http://schemas.microsoft.com/office/drawing/2014/main" id="{0DF28472-2926-2E09-46A8-064B542D6905}"/>
                  </a:ext>
                </a:extLst>
              </p:cNvPr>
              <p:cNvSpPr/>
              <p:nvPr/>
            </p:nvSpPr>
            <p:spPr>
              <a:xfrm>
                <a:off x="1377217" y="1221912"/>
                <a:ext cx="416557" cy="546098"/>
              </a:xfrm>
              <a:custGeom>
                <a:avLst/>
                <a:gdLst/>
                <a:ahLst/>
                <a:cxnLst/>
                <a:rect l="l" t="t" r="r" b="b"/>
                <a:pathLst>
                  <a:path w="2923" h="3832" extrusionOk="0">
                    <a:moveTo>
                      <a:pt x="1158" y="115"/>
                    </a:moveTo>
                    <a:cubicBezTo>
                      <a:pt x="1172" y="115"/>
                      <a:pt x="1186" y="117"/>
                      <a:pt x="1200" y="124"/>
                    </a:cubicBezTo>
                    <a:cubicBezTo>
                      <a:pt x="1268" y="124"/>
                      <a:pt x="1373" y="208"/>
                      <a:pt x="1420" y="276"/>
                    </a:cubicBezTo>
                    <a:cubicBezTo>
                      <a:pt x="1441" y="339"/>
                      <a:pt x="1420" y="449"/>
                      <a:pt x="1373" y="559"/>
                    </a:cubicBezTo>
                    <a:cubicBezTo>
                      <a:pt x="1331" y="690"/>
                      <a:pt x="1289" y="800"/>
                      <a:pt x="1268" y="889"/>
                    </a:cubicBezTo>
                    <a:cubicBezTo>
                      <a:pt x="1242" y="1062"/>
                      <a:pt x="1420" y="1171"/>
                      <a:pt x="1420" y="1171"/>
                    </a:cubicBezTo>
                    <a:lnTo>
                      <a:pt x="1441" y="1192"/>
                    </a:lnTo>
                    <a:lnTo>
                      <a:pt x="1462" y="1192"/>
                    </a:lnTo>
                    <a:cubicBezTo>
                      <a:pt x="1462" y="1192"/>
                      <a:pt x="2054" y="1103"/>
                      <a:pt x="2336" y="1041"/>
                    </a:cubicBezTo>
                    <a:lnTo>
                      <a:pt x="2357" y="1041"/>
                    </a:lnTo>
                    <a:cubicBezTo>
                      <a:pt x="2357" y="1041"/>
                      <a:pt x="2378" y="1041"/>
                      <a:pt x="2378" y="1062"/>
                    </a:cubicBezTo>
                    <a:cubicBezTo>
                      <a:pt x="2399" y="1103"/>
                      <a:pt x="2446" y="1171"/>
                      <a:pt x="2467" y="1234"/>
                    </a:cubicBezTo>
                    <a:cubicBezTo>
                      <a:pt x="2530" y="1386"/>
                      <a:pt x="2598" y="1606"/>
                      <a:pt x="2640" y="1826"/>
                    </a:cubicBezTo>
                    <a:cubicBezTo>
                      <a:pt x="2729" y="2240"/>
                      <a:pt x="2792" y="2633"/>
                      <a:pt x="2792" y="2654"/>
                    </a:cubicBezTo>
                    <a:cubicBezTo>
                      <a:pt x="2750" y="2674"/>
                      <a:pt x="2357" y="2853"/>
                      <a:pt x="2158" y="2983"/>
                    </a:cubicBezTo>
                    <a:cubicBezTo>
                      <a:pt x="2027" y="3067"/>
                      <a:pt x="1923" y="3266"/>
                      <a:pt x="1813" y="3439"/>
                    </a:cubicBezTo>
                    <a:cubicBezTo>
                      <a:pt x="1745" y="3570"/>
                      <a:pt x="1703" y="3680"/>
                      <a:pt x="1682" y="3701"/>
                    </a:cubicBezTo>
                    <a:cubicBezTo>
                      <a:pt x="1661" y="3701"/>
                      <a:pt x="1551" y="3701"/>
                      <a:pt x="1373" y="3659"/>
                    </a:cubicBezTo>
                    <a:cubicBezTo>
                      <a:pt x="1200" y="3612"/>
                      <a:pt x="959" y="3549"/>
                      <a:pt x="807" y="3439"/>
                    </a:cubicBezTo>
                    <a:cubicBezTo>
                      <a:pt x="634" y="3350"/>
                      <a:pt x="456" y="3135"/>
                      <a:pt x="325" y="2957"/>
                    </a:cubicBezTo>
                    <a:cubicBezTo>
                      <a:pt x="195" y="2805"/>
                      <a:pt x="132" y="2674"/>
                      <a:pt x="111" y="2674"/>
                    </a:cubicBezTo>
                    <a:cubicBezTo>
                      <a:pt x="132" y="2633"/>
                      <a:pt x="284" y="2067"/>
                      <a:pt x="352" y="1716"/>
                    </a:cubicBezTo>
                    <a:cubicBezTo>
                      <a:pt x="415" y="1344"/>
                      <a:pt x="435" y="1124"/>
                      <a:pt x="545" y="993"/>
                    </a:cubicBezTo>
                    <a:cubicBezTo>
                      <a:pt x="655" y="821"/>
                      <a:pt x="917" y="580"/>
                      <a:pt x="1027" y="255"/>
                    </a:cubicBezTo>
                    <a:cubicBezTo>
                      <a:pt x="1027" y="187"/>
                      <a:pt x="1069" y="145"/>
                      <a:pt x="1090" y="124"/>
                    </a:cubicBezTo>
                    <a:cubicBezTo>
                      <a:pt x="1104" y="124"/>
                      <a:pt x="1130" y="115"/>
                      <a:pt x="1158" y="115"/>
                    </a:cubicBezTo>
                    <a:close/>
                    <a:moveTo>
                      <a:pt x="1141" y="0"/>
                    </a:moveTo>
                    <a:cubicBezTo>
                      <a:pt x="1103" y="0"/>
                      <a:pt x="1064" y="11"/>
                      <a:pt x="1027" y="35"/>
                    </a:cubicBezTo>
                    <a:cubicBezTo>
                      <a:pt x="980" y="77"/>
                      <a:pt x="938" y="145"/>
                      <a:pt x="917" y="208"/>
                    </a:cubicBezTo>
                    <a:cubicBezTo>
                      <a:pt x="828" y="496"/>
                      <a:pt x="587" y="758"/>
                      <a:pt x="456" y="931"/>
                    </a:cubicBezTo>
                    <a:cubicBezTo>
                      <a:pt x="325" y="1103"/>
                      <a:pt x="305" y="1323"/>
                      <a:pt x="242" y="1695"/>
                    </a:cubicBezTo>
                    <a:cubicBezTo>
                      <a:pt x="174" y="2041"/>
                      <a:pt x="1" y="2654"/>
                      <a:pt x="1" y="2654"/>
                    </a:cubicBezTo>
                    <a:lnTo>
                      <a:pt x="1" y="2674"/>
                    </a:lnTo>
                    <a:lnTo>
                      <a:pt x="1" y="2695"/>
                    </a:lnTo>
                    <a:cubicBezTo>
                      <a:pt x="1" y="2695"/>
                      <a:pt x="111" y="2853"/>
                      <a:pt x="242" y="3046"/>
                    </a:cubicBezTo>
                    <a:cubicBezTo>
                      <a:pt x="373" y="3219"/>
                      <a:pt x="545" y="3418"/>
                      <a:pt x="744" y="3549"/>
                    </a:cubicBezTo>
                    <a:cubicBezTo>
                      <a:pt x="917" y="3659"/>
                      <a:pt x="1158" y="3722"/>
                      <a:pt x="1352" y="3769"/>
                    </a:cubicBezTo>
                    <a:cubicBezTo>
                      <a:pt x="1551" y="3811"/>
                      <a:pt x="1703" y="3832"/>
                      <a:pt x="1703" y="3832"/>
                    </a:cubicBezTo>
                    <a:lnTo>
                      <a:pt x="1745" y="3832"/>
                    </a:lnTo>
                    <a:lnTo>
                      <a:pt x="1766" y="3790"/>
                    </a:lnTo>
                    <a:lnTo>
                      <a:pt x="1923" y="3481"/>
                    </a:lnTo>
                    <a:cubicBezTo>
                      <a:pt x="2007" y="3329"/>
                      <a:pt x="2137" y="3135"/>
                      <a:pt x="2206" y="3088"/>
                    </a:cubicBezTo>
                    <a:cubicBezTo>
                      <a:pt x="2399" y="2957"/>
                      <a:pt x="2881" y="2743"/>
                      <a:pt x="2881" y="2743"/>
                    </a:cubicBezTo>
                    <a:lnTo>
                      <a:pt x="2923" y="2722"/>
                    </a:lnTo>
                    <a:lnTo>
                      <a:pt x="2902" y="2674"/>
                    </a:lnTo>
                    <a:cubicBezTo>
                      <a:pt x="2902" y="2674"/>
                      <a:pt x="2860" y="2240"/>
                      <a:pt x="2750" y="1805"/>
                    </a:cubicBezTo>
                    <a:cubicBezTo>
                      <a:pt x="2708" y="1585"/>
                      <a:pt x="2640" y="1365"/>
                      <a:pt x="2577" y="1192"/>
                    </a:cubicBezTo>
                    <a:cubicBezTo>
                      <a:pt x="2551" y="1103"/>
                      <a:pt x="2509" y="1041"/>
                      <a:pt x="2467" y="993"/>
                    </a:cubicBezTo>
                    <a:cubicBezTo>
                      <a:pt x="2446" y="972"/>
                      <a:pt x="2420" y="952"/>
                      <a:pt x="2399" y="931"/>
                    </a:cubicBezTo>
                    <a:cubicBezTo>
                      <a:pt x="2385" y="931"/>
                      <a:pt x="2362" y="921"/>
                      <a:pt x="2342" y="921"/>
                    </a:cubicBezTo>
                    <a:cubicBezTo>
                      <a:pt x="2332" y="921"/>
                      <a:pt x="2322" y="924"/>
                      <a:pt x="2316" y="931"/>
                    </a:cubicBezTo>
                    <a:cubicBezTo>
                      <a:pt x="2054" y="993"/>
                      <a:pt x="1504" y="1062"/>
                      <a:pt x="1462" y="1062"/>
                    </a:cubicBezTo>
                    <a:cubicBezTo>
                      <a:pt x="1462" y="1062"/>
                      <a:pt x="1373" y="993"/>
                      <a:pt x="1373" y="910"/>
                    </a:cubicBezTo>
                    <a:cubicBezTo>
                      <a:pt x="1373" y="863"/>
                      <a:pt x="1441" y="732"/>
                      <a:pt x="1483" y="601"/>
                    </a:cubicBezTo>
                    <a:cubicBezTo>
                      <a:pt x="1530" y="496"/>
                      <a:pt x="1572" y="339"/>
                      <a:pt x="1504" y="234"/>
                    </a:cubicBezTo>
                    <a:cubicBezTo>
                      <a:pt x="1462" y="124"/>
                      <a:pt x="1331" y="35"/>
                      <a:pt x="1221" y="14"/>
                    </a:cubicBezTo>
                    <a:cubicBezTo>
                      <a:pt x="1195" y="5"/>
                      <a:pt x="1168" y="0"/>
                      <a:pt x="114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017;p46">
                <a:extLst>
                  <a:ext uri="{FF2B5EF4-FFF2-40B4-BE49-F238E27FC236}">
                    <a16:creationId xmlns:a16="http://schemas.microsoft.com/office/drawing/2014/main" id="{7EFB241F-2BF6-BCFB-EBEE-ACEDFC6F1C09}"/>
                  </a:ext>
                </a:extLst>
              </p:cNvPr>
              <p:cNvSpPr/>
              <p:nvPr/>
            </p:nvSpPr>
            <p:spPr>
              <a:xfrm>
                <a:off x="1734782" y="1444803"/>
                <a:ext cx="230011" cy="168019"/>
              </a:xfrm>
              <a:custGeom>
                <a:avLst/>
                <a:gdLst/>
                <a:ahLst/>
                <a:cxnLst/>
                <a:rect l="l" t="t" r="r" b="b"/>
                <a:pathLst>
                  <a:path w="1614" h="1179" extrusionOk="0">
                    <a:moveTo>
                      <a:pt x="1508" y="0"/>
                    </a:moveTo>
                    <a:cubicBezTo>
                      <a:pt x="1508" y="0"/>
                      <a:pt x="697" y="241"/>
                      <a:pt x="372" y="346"/>
                    </a:cubicBezTo>
                    <a:cubicBezTo>
                      <a:pt x="42" y="477"/>
                      <a:pt x="0" y="524"/>
                      <a:pt x="42" y="676"/>
                    </a:cubicBezTo>
                    <a:cubicBezTo>
                      <a:pt x="68" y="828"/>
                      <a:pt x="220" y="1179"/>
                      <a:pt x="220" y="1179"/>
                    </a:cubicBezTo>
                    <a:cubicBezTo>
                      <a:pt x="220" y="1179"/>
                      <a:pt x="896" y="959"/>
                      <a:pt x="1268" y="718"/>
                    </a:cubicBezTo>
                    <a:cubicBezTo>
                      <a:pt x="1613" y="456"/>
                      <a:pt x="1509" y="0"/>
                      <a:pt x="1508"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018;p46">
                <a:extLst>
                  <a:ext uri="{FF2B5EF4-FFF2-40B4-BE49-F238E27FC236}">
                    <a16:creationId xmlns:a16="http://schemas.microsoft.com/office/drawing/2014/main" id="{680255FB-4412-2226-F38E-B81777711DF1}"/>
                  </a:ext>
                </a:extLst>
              </p:cNvPr>
              <p:cNvSpPr/>
              <p:nvPr/>
            </p:nvSpPr>
            <p:spPr>
              <a:xfrm>
                <a:off x="1753451" y="1432120"/>
                <a:ext cx="221033" cy="192674"/>
              </a:xfrm>
              <a:custGeom>
                <a:avLst/>
                <a:gdLst/>
                <a:ahLst/>
                <a:cxnLst/>
                <a:rect l="l" t="t" r="r" b="b"/>
                <a:pathLst>
                  <a:path w="1551" h="1352" extrusionOk="0">
                    <a:moveTo>
                      <a:pt x="1419" y="0"/>
                    </a:moveTo>
                    <a:lnTo>
                      <a:pt x="1351" y="21"/>
                    </a:lnTo>
                    <a:cubicBezTo>
                      <a:pt x="1351" y="21"/>
                      <a:pt x="545" y="262"/>
                      <a:pt x="220" y="393"/>
                    </a:cubicBezTo>
                    <a:cubicBezTo>
                      <a:pt x="152" y="414"/>
                      <a:pt x="110" y="435"/>
                      <a:pt x="42" y="461"/>
                    </a:cubicBezTo>
                    <a:cubicBezTo>
                      <a:pt x="68" y="503"/>
                      <a:pt x="68" y="524"/>
                      <a:pt x="89" y="566"/>
                    </a:cubicBezTo>
                    <a:cubicBezTo>
                      <a:pt x="131" y="545"/>
                      <a:pt x="173" y="524"/>
                      <a:pt x="262" y="503"/>
                    </a:cubicBezTo>
                    <a:cubicBezTo>
                      <a:pt x="566" y="393"/>
                      <a:pt x="1247" y="173"/>
                      <a:pt x="1330" y="152"/>
                    </a:cubicBezTo>
                    <a:lnTo>
                      <a:pt x="1330" y="152"/>
                    </a:lnTo>
                    <a:cubicBezTo>
                      <a:pt x="1330" y="241"/>
                      <a:pt x="1377" y="566"/>
                      <a:pt x="1089" y="765"/>
                    </a:cubicBezTo>
                    <a:cubicBezTo>
                      <a:pt x="765" y="985"/>
                      <a:pt x="173" y="1179"/>
                      <a:pt x="110" y="1199"/>
                    </a:cubicBezTo>
                    <a:cubicBezTo>
                      <a:pt x="89" y="1199"/>
                      <a:pt x="42" y="1220"/>
                      <a:pt x="0" y="1247"/>
                    </a:cubicBezTo>
                    <a:cubicBezTo>
                      <a:pt x="21" y="1268"/>
                      <a:pt x="21" y="1289"/>
                      <a:pt x="21" y="1289"/>
                    </a:cubicBezTo>
                    <a:lnTo>
                      <a:pt x="42" y="1351"/>
                    </a:lnTo>
                    <a:lnTo>
                      <a:pt x="110" y="1330"/>
                    </a:lnTo>
                    <a:cubicBezTo>
                      <a:pt x="110" y="1330"/>
                      <a:pt x="786" y="1116"/>
                      <a:pt x="1158" y="854"/>
                    </a:cubicBezTo>
                    <a:cubicBezTo>
                      <a:pt x="1550" y="566"/>
                      <a:pt x="1440" y="68"/>
                      <a:pt x="1440" y="68"/>
                    </a:cubicBezTo>
                    <a:lnTo>
                      <a:pt x="141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019;p46">
                <a:extLst>
                  <a:ext uri="{FF2B5EF4-FFF2-40B4-BE49-F238E27FC236}">
                    <a16:creationId xmlns:a16="http://schemas.microsoft.com/office/drawing/2014/main" id="{0822B45E-6D7A-0DB2-D53A-6B8F0EBD375A}"/>
                  </a:ext>
                </a:extLst>
              </p:cNvPr>
              <p:cNvSpPr/>
              <p:nvPr/>
            </p:nvSpPr>
            <p:spPr>
              <a:xfrm>
                <a:off x="1703429" y="1351314"/>
                <a:ext cx="258371" cy="205499"/>
              </a:xfrm>
              <a:custGeom>
                <a:avLst/>
                <a:gdLst/>
                <a:ahLst/>
                <a:cxnLst/>
                <a:rect l="l" t="t" r="r" b="b"/>
                <a:pathLst>
                  <a:path w="1813" h="1442" extrusionOk="0">
                    <a:moveTo>
                      <a:pt x="1574" y="0"/>
                    </a:moveTo>
                    <a:cubicBezTo>
                      <a:pt x="1523" y="0"/>
                      <a:pt x="1469" y="15"/>
                      <a:pt x="1420" y="44"/>
                    </a:cubicBezTo>
                    <a:cubicBezTo>
                      <a:pt x="1247" y="112"/>
                      <a:pt x="592" y="567"/>
                      <a:pt x="309" y="635"/>
                    </a:cubicBezTo>
                    <a:cubicBezTo>
                      <a:pt x="0" y="698"/>
                      <a:pt x="89" y="918"/>
                      <a:pt x="157" y="1070"/>
                    </a:cubicBezTo>
                    <a:cubicBezTo>
                      <a:pt x="220" y="1222"/>
                      <a:pt x="419" y="1442"/>
                      <a:pt x="419" y="1442"/>
                    </a:cubicBezTo>
                    <a:cubicBezTo>
                      <a:pt x="419" y="1442"/>
                      <a:pt x="1179" y="1201"/>
                      <a:pt x="1467" y="897"/>
                    </a:cubicBezTo>
                    <a:cubicBezTo>
                      <a:pt x="1770" y="609"/>
                      <a:pt x="1812" y="373"/>
                      <a:pt x="1791" y="195"/>
                    </a:cubicBezTo>
                    <a:cubicBezTo>
                      <a:pt x="1777" y="64"/>
                      <a:pt x="1681" y="0"/>
                      <a:pt x="1574"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020;p46">
                <a:extLst>
                  <a:ext uri="{FF2B5EF4-FFF2-40B4-BE49-F238E27FC236}">
                    <a16:creationId xmlns:a16="http://schemas.microsoft.com/office/drawing/2014/main" id="{1E6DDEC6-80EB-000F-2A62-49A413B18DAF}"/>
                  </a:ext>
                </a:extLst>
              </p:cNvPr>
              <p:cNvSpPr/>
              <p:nvPr/>
            </p:nvSpPr>
            <p:spPr>
              <a:xfrm>
                <a:off x="1744473" y="1341766"/>
                <a:ext cx="227018" cy="218040"/>
              </a:xfrm>
              <a:custGeom>
                <a:avLst/>
                <a:gdLst/>
                <a:ahLst/>
                <a:cxnLst/>
                <a:rect l="l" t="t" r="r" b="b"/>
                <a:pathLst>
                  <a:path w="1593" h="1530" extrusionOk="0">
                    <a:moveTo>
                      <a:pt x="1262" y="1"/>
                    </a:moveTo>
                    <a:cubicBezTo>
                      <a:pt x="1200" y="22"/>
                      <a:pt x="1152" y="22"/>
                      <a:pt x="1111" y="48"/>
                    </a:cubicBezTo>
                    <a:cubicBezTo>
                      <a:pt x="1001" y="90"/>
                      <a:pt x="807" y="221"/>
                      <a:pt x="587" y="351"/>
                    </a:cubicBezTo>
                    <a:cubicBezTo>
                      <a:pt x="367" y="482"/>
                      <a:pt x="131" y="613"/>
                      <a:pt x="0" y="634"/>
                    </a:cubicBezTo>
                    <a:cubicBezTo>
                      <a:pt x="0" y="676"/>
                      <a:pt x="21" y="723"/>
                      <a:pt x="21" y="744"/>
                    </a:cubicBezTo>
                    <a:cubicBezTo>
                      <a:pt x="194" y="723"/>
                      <a:pt x="414" y="592"/>
                      <a:pt x="655" y="461"/>
                    </a:cubicBezTo>
                    <a:cubicBezTo>
                      <a:pt x="870" y="330"/>
                      <a:pt x="1090" y="179"/>
                      <a:pt x="1152" y="152"/>
                    </a:cubicBezTo>
                    <a:cubicBezTo>
                      <a:pt x="1201" y="138"/>
                      <a:pt x="1246" y="123"/>
                      <a:pt x="1293" y="123"/>
                    </a:cubicBezTo>
                    <a:cubicBezTo>
                      <a:pt x="1312" y="123"/>
                      <a:pt x="1332" y="125"/>
                      <a:pt x="1351" y="131"/>
                    </a:cubicBezTo>
                    <a:cubicBezTo>
                      <a:pt x="1414" y="152"/>
                      <a:pt x="1440" y="200"/>
                      <a:pt x="1461" y="262"/>
                    </a:cubicBezTo>
                    <a:cubicBezTo>
                      <a:pt x="1461" y="440"/>
                      <a:pt x="1414" y="655"/>
                      <a:pt x="1152" y="938"/>
                    </a:cubicBezTo>
                    <a:cubicBezTo>
                      <a:pt x="1022" y="1069"/>
                      <a:pt x="760" y="1200"/>
                      <a:pt x="524" y="1310"/>
                    </a:cubicBezTo>
                    <a:cubicBezTo>
                      <a:pt x="393" y="1357"/>
                      <a:pt x="283" y="1399"/>
                      <a:pt x="215" y="1420"/>
                    </a:cubicBezTo>
                    <a:cubicBezTo>
                      <a:pt x="215" y="1441"/>
                      <a:pt x="236" y="1462"/>
                      <a:pt x="236" y="1488"/>
                    </a:cubicBezTo>
                    <a:cubicBezTo>
                      <a:pt x="236" y="1488"/>
                      <a:pt x="236" y="1509"/>
                      <a:pt x="262" y="1530"/>
                    </a:cubicBezTo>
                    <a:cubicBezTo>
                      <a:pt x="325" y="1509"/>
                      <a:pt x="456" y="1462"/>
                      <a:pt x="587" y="1399"/>
                    </a:cubicBezTo>
                    <a:cubicBezTo>
                      <a:pt x="807" y="1310"/>
                      <a:pt x="1069" y="1179"/>
                      <a:pt x="1221" y="1006"/>
                    </a:cubicBezTo>
                    <a:cubicBezTo>
                      <a:pt x="1524" y="723"/>
                      <a:pt x="1592" y="461"/>
                      <a:pt x="1571" y="262"/>
                    </a:cubicBezTo>
                    <a:cubicBezTo>
                      <a:pt x="1545" y="131"/>
                      <a:pt x="1482" y="69"/>
                      <a:pt x="1393" y="22"/>
                    </a:cubicBezTo>
                    <a:cubicBezTo>
                      <a:pt x="1351" y="22"/>
                      <a:pt x="1310" y="1"/>
                      <a:pt x="126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021;p46">
                <a:extLst>
                  <a:ext uri="{FF2B5EF4-FFF2-40B4-BE49-F238E27FC236}">
                    <a16:creationId xmlns:a16="http://schemas.microsoft.com/office/drawing/2014/main" id="{E541BA72-EE71-5B78-4B8C-7A48B8D1F685}"/>
                  </a:ext>
                </a:extLst>
              </p:cNvPr>
              <p:cNvSpPr/>
              <p:nvPr/>
            </p:nvSpPr>
            <p:spPr>
              <a:xfrm>
                <a:off x="1691458" y="1289606"/>
                <a:ext cx="267349" cy="226876"/>
              </a:xfrm>
              <a:custGeom>
                <a:avLst/>
                <a:gdLst/>
                <a:ahLst/>
                <a:cxnLst/>
                <a:rect l="l" t="t" r="r" b="b"/>
                <a:pathLst>
                  <a:path w="1876" h="1592" extrusionOk="0">
                    <a:moveTo>
                      <a:pt x="1498" y="1"/>
                    </a:moveTo>
                    <a:cubicBezTo>
                      <a:pt x="1369" y="1"/>
                      <a:pt x="1307" y="98"/>
                      <a:pt x="1132" y="236"/>
                    </a:cubicBezTo>
                    <a:cubicBezTo>
                      <a:pt x="917" y="435"/>
                      <a:pt x="241" y="738"/>
                      <a:pt x="131" y="827"/>
                    </a:cubicBezTo>
                    <a:cubicBezTo>
                      <a:pt x="1" y="911"/>
                      <a:pt x="346" y="1592"/>
                      <a:pt x="346" y="1592"/>
                    </a:cubicBezTo>
                    <a:cubicBezTo>
                      <a:pt x="346" y="1592"/>
                      <a:pt x="1132" y="1283"/>
                      <a:pt x="1462" y="1042"/>
                    </a:cubicBezTo>
                    <a:cubicBezTo>
                      <a:pt x="1765" y="780"/>
                      <a:pt x="1875" y="545"/>
                      <a:pt x="1875" y="367"/>
                    </a:cubicBezTo>
                    <a:cubicBezTo>
                      <a:pt x="1875" y="173"/>
                      <a:pt x="1812" y="63"/>
                      <a:pt x="1613" y="21"/>
                    </a:cubicBezTo>
                    <a:cubicBezTo>
                      <a:pt x="1568" y="7"/>
                      <a:pt x="1531" y="1"/>
                      <a:pt x="1498" y="1"/>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022;p46">
                <a:extLst>
                  <a:ext uri="{FF2B5EF4-FFF2-40B4-BE49-F238E27FC236}">
                    <a16:creationId xmlns:a16="http://schemas.microsoft.com/office/drawing/2014/main" id="{6073C406-8AE0-0538-C6B9-F4E9F70B0373}"/>
                  </a:ext>
                </a:extLst>
              </p:cNvPr>
              <p:cNvSpPr/>
              <p:nvPr/>
            </p:nvSpPr>
            <p:spPr>
              <a:xfrm>
                <a:off x="1728797" y="1281625"/>
                <a:ext cx="239702" cy="231151"/>
              </a:xfrm>
              <a:custGeom>
                <a:avLst/>
                <a:gdLst/>
                <a:ahLst/>
                <a:cxnLst/>
                <a:rect l="l" t="t" r="r" b="b"/>
                <a:pathLst>
                  <a:path w="1682" h="1622" extrusionOk="0">
                    <a:moveTo>
                      <a:pt x="1211" y="1"/>
                    </a:moveTo>
                    <a:cubicBezTo>
                      <a:pt x="1165" y="1"/>
                      <a:pt x="1120" y="20"/>
                      <a:pt x="1090" y="51"/>
                    </a:cubicBezTo>
                    <a:cubicBezTo>
                      <a:pt x="1001" y="98"/>
                      <a:pt x="938" y="161"/>
                      <a:pt x="828" y="250"/>
                    </a:cubicBezTo>
                    <a:cubicBezTo>
                      <a:pt x="739" y="339"/>
                      <a:pt x="503" y="470"/>
                      <a:pt x="304" y="574"/>
                    </a:cubicBezTo>
                    <a:cubicBezTo>
                      <a:pt x="194" y="643"/>
                      <a:pt x="84" y="684"/>
                      <a:pt x="0" y="732"/>
                    </a:cubicBezTo>
                    <a:cubicBezTo>
                      <a:pt x="21" y="773"/>
                      <a:pt x="21" y="815"/>
                      <a:pt x="42" y="836"/>
                    </a:cubicBezTo>
                    <a:cubicBezTo>
                      <a:pt x="131" y="794"/>
                      <a:pt x="241" y="752"/>
                      <a:pt x="346" y="684"/>
                    </a:cubicBezTo>
                    <a:cubicBezTo>
                      <a:pt x="566" y="553"/>
                      <a:pt x="786" y="444"/>
                      <a:pt x="896" y="339"/>
                    </a:cubicBezTo>
                    <a:cubicBezTo>
                      <a:pt x="1027" y="250"/>
                      <a:pt x="1090" y="182"/>
                      <a:pt x="1132" y="140"/>
                    </a:cubicBezTo>
                    <a:cubicBezTo>
                      <a:pt x="1180" y="125"/>
                      <a:pt x="1215" y="110"/>
                      <a:pt x="1263" y="110"/>
                    </a:cubicBezTo>
                    <a:cubicBezTo>
                      <a:pt x="1282" y="110"/>
                      <a:pt x="1304" y="113"/>
                      <a:pt x="1331" y="119"/>
                    </a:cubicBezTo>
                    <a:cubicBezTo>
                      <a:pt x="1420" y="140"/>
                      <a:pt x="1482" y="182"/>
                      <a:pt x="1503" y="229"/>
                    </a:cubicBezTo>
                    <a:cubicBezTo>
                      <a:pt x="1550" y="271"/>
                      <a:pt x="1550" y="339"/>
                      <a:pt x="1550" y="423"/>
                    </a:cubicBezTo>
                    <a:cubicBezTo>
                      <a:pt x="1550" y="574"/>
                      <a:pt x="1461" y="794"/>
                      <a:pt x="1158" y="1056"/>
                    </a:cubicBezTo>
                    <a:cubicBezTo>
                      <a:pt x="1001" y="1166"/>
                      <a:pt x="718" y="1297"/>
                      <a:pt x="503" y="1407"/>
                    </a:cubicBezTo>
                    <a:cubicBezTo>
                      <a:pt x="393" y="1449"/>
                      <a:pt x="304" y="1491"/>
                      <a:pt x="241" y="1517"/>
                    </a:cubicBezTo>
                    <a:cubicBezTo>
                      <a:pt x="241" y="1559"/>
                      <a:pt x="262" y="1601"/>
                      <a:pt x="262" y="1622"/>
                    </a:cubicBezTo>
                    <a:cubicBezTo>
                      <a:pt x="346" y="1601"/>
                      <a:pt x="435" y="1559"/>
                      <a:pt x="545" y="1517"/>
                    </a:cubicBezTo>
                    <a:cubicBezTo>
                      <a:pt x="786" y="1407"/>
                      <a:pt x="1048" y="1276"/>
                      <a:pt x="1221" y="1145"/>
                    </a:cubicBezTo>
                    <a:cubicBezTo>
                      <a:pt x="1550" y="862"/>
                      <a:pt x="1681" y="622"/>
                      <a:pt x="1681" y="402"/>
                    </a:cubicBezTo>
                    <a:cubicBezTo>
                      <a:pt x="1681" y="313"/>
                      <a:pt x="1655" y="229"/>
                      <a:pt x="1592" y="161"/>
                    </a:cubicBezTo>
                    <a:cubicBezTo>
                      <a:pt x="1550" y="98"/>
                      <a:pt x="1461" y="30"/>
                      <a:pt x="1351" y="9"/>
                    </a:cubicBezTo>
                    <a:lnTo>
                      <a:pt x="1262" y="9"/>
                    </a:lnTo>
                    <a:cubicBezTo>
                      <a:pt x="1246" y="3"/>
                      <a:pt x="1228" y="1"/>
                      <a:pt x="121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023;p46">
                <a:extLst>
                  <a:ext uri="{FF2B5EF4-FFF2-40B4-BE49-F238E27FC236}">
                    <a16:creationId xmlns:a16="http://schemas.microsoft.com/office/drawing/2014/main" id="{822ED190-13CB-4FF6-8ABD-5A879BCBF238}"/>
                  </a:ext>
                </a:extLst>
              </p:cNvPr>
              <p:cNvSpPr/>
              <p:nvPr/>
            </p:nvSpPr>
            <p:spPr>
              <a:xfrm>
                <a:off x="1684760" y="1246710"/>
                <a:ext cx="283737" cy="238562"/>
              </a:xfrm>
              <a:custGeom>
                <a:avLst/>
                <a:gdLst/>
                <a:ahLst/>
                <a:cxnLst/>
                <a:rect l="l" t="t" r="r" b="b"/>
                <a:pathLst>
                  <a:path w="1991" h="1674" extrusionOk="0">
                    <a:moveTo>
                      <a:pt x="1621" y="1"/>
                    </a:moveTo>
                    <a:cubicBezTo>
                      <a:pt x="1505" y="1"/>
                      <a:pt x="1357" y="92"/>
                      <a:pt x="1116" y="275"/>
                    </a:cubicBezTo>
                    <a:cubicBezTo>
                      <a:pt x="744" y="584"/>
                      <a:pt x="0" y="846"/>
                      <a:pt x="0" y="846"/>
                    </a:cubicBezTo>
                    <a:lnTo>
                      <a:pt x="288" y="1673"/>
                    </a:lnTo>
                    <a:cubicBezTo>
                      <a:pt x="288" y="1673"/>
                      <a:pt x="290" y="1673"/>
                      <a:pt x="292" y="1673"/>
                    </a:cubicBezTo>
                    <a:cubicBezTo>
                      <a:pt x="316" y="1673"/>
                      <a:pt x="454" y="1657"/>
                      <a:pt x="964" y="1343"/>
                    </a:cubicBezTo>
                    <a:cubicBezTo>
                      <a:pt x="1509" y="997"/>
                      <a:pt x="1791" y="689"/>
                      <a:pt x="1901" y="558"/>
                    </a:cubicBezTo>
                    <a:cubicBezTo>
                      <a:pt x="1990" y="406"/>
                      <a:pt x="1943" y="212"/>
                      <a:pt x="1791" y="81"/>
                    </a:cubicBezTo>
                    <a:cubicBezTo>
                      <a:pt x="1738" y="28"/>
                      <a:pt x="1684" y="1"/>
                      <a:pt x="1621" y="1"/>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024;p46">
                <a:extLst>
                  <a:ext uri="{FF2B5EF4-FFF2-40B4-BE49-F238E27FC236}">
                    <a16:creationId xmlns:a16="http://schemas.microsoft.com/office/drawing/2014/main" id="{563BB0FF-337E-E777-B270-4D45B9211462}"/>
                  </a:ext>
                </a:extLst>
              </p:cNvPr>
              <p:cNvSpPr/>
              <p:nvPr/>
            </p:nvSpPr>
            <p:spPr>
              <a:xfrm>
                <a:off x="1675782" y="1239584"/>
                <a:ext cx="304686" cy="242695"/>
              </a:xfrm>
              <a:custGeom>
                <a:avLst/>
                <a:gdLst/>
                <a:ahLst/>
                <a:cxnLst/>
                <a:rect l="l" t="t" r="r" b="b"/>
                <a:pathLst>
                  <a:path w="2138" h="1703" extrusionOk="0">
                    <a:moveTo>
                      <a:pt x="1572" y="0"/>
                    </a:moveTo>
                    <a:cubicBezTo>
                      <a:pt x="1462" y="42"/>
                      <a:pt x="1331" y="131"/>
                      <a:pt x="1137" y="283"/>
                    </a:cubicBezTo>
                    <a:cubicBezTo>
                      <a:pt x="786" y="566"/>
                      <a:pt x="42" y="848"/>
                      <a:pt x="42" y="848"/>
                    </a:cubicBezTo>
                    <a:lnTo>
                      <a:pt x="1" y="869"/>
                    </a:lnTo>
                    <a:lnTo>
                      <a:pt x="1" y="917"/>
                    </a:lnTo>
                    <a:lnTo>
                      <a:pt x="22" y="938"/>
                    </a:lnTo>
                    <a:cubicBezTo>
                      <a:pt x="63" y="917"/>
                      <a:pt x="131" y="917"/>
                      <a:pt x="194" y="917"/>
                    </a:cubicBezTo>
                    <a:cubicBezTo>
                      <a:pt x="372" y="828"/>
                      <a:pt x="896" y="634"/>
                      <a:pt x="1200" y="372"/>
                    </a:cubicBezTo>
                    <a:cubicBezTo>
                      <a:pt x="1399" y="241"/>
                      <a:pt x="1530" y="152"/>
                      <a:pt x="1614" y="110"/>
                    </a:cubicBezTo>
                    <a:cubicBezTo>
                      <a:pt x="1637" y="103"/>
                      <a:pt x="1657" y="100"/>
                      <a:pt x="1675" y="100"/>
                    </a:cubicBezTo>
                    <a:cubicBezTo>
                      <a:pt x="1728" y="100"/>
                      <a:pt x="1768" y="126"/>
                      <a:pt x="1833" y="173"/>
                    </a:cubicBezTo>
                    <a:cubicBezTo>
                      <a:pt x="1964" y="283"/>
                      <a:pt x="1985" y="456"/>
                      <a:pt x="1922" y="566"/>
                    </a:cubicBezTo>
                    <a:cubicBezTo>
                      <a:pt x="1813" y="697"/>
                      <a:pt x="1551" y="1000"/>
                      <a:pt x="980" y="1351"/>
                    </a:cubicBezTo>
                    <a:cubicBezTo>
                      <a:pt x="786" y="1461"/>
                      <a:pt x="634" y="1550"/>
                      <a:pt x="545" y="1592"/>
                    </a:cubicBezTo>
                    <a:cubicBezTo>
                      <a:pt x="545" y="1634"/>
                      <a:pt x="566" y="1655"/>
                      <a:pt x="566" y="1702"/>
                    </a:cubicBezTo>
                    <a:cubicBezTo>
                      <a:pt x="676" y="1655"/>
                      <a:pt x="828" y="1571"/>
                      <a:pt x="1048" y="1440"/>
                    </a:cubicBezTo>
                    <a:cubicBezTo>
                      <a:pt x="1614" y="1089"/>
                      <a:pt x="1896" y="765"/>
                      <a:pt x="2006" y="634"/>
                    </a:cubicBezTo>
                    <a:cubicBezTo>
                      <a:pt x="2137" y="477"/>
                      <a:pt x="2074" y="241"/>
                      <a:pt x="1896" y="84"/>
                    </a:cubicBezTo>
                    <a:cubicBezTo>
                      <a:pt x="1833" y="21"/>
                      <a:pt x="1765" y="0"/>
                      <a:pt x="16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025;p46">
                <a:extLst>
                  <a:ext uri="{FF2B5EF4-FFF2-40B4-BE49-F238E27FC236}">
                    <a16:creationId xmlns:a16="http://schemas.microsoft.com/office/drawing/2014/main" id="{D7CCAC45-63BF-9016-A814-F7ECF2DB656C}"/>
                  </a:ext>
                </a:extLst>
              </p:cNvPr>
              <p:cNvSpPr/>
              <p:nvPr/>
            </p:nvSpPr>
            <p:spPr>
              <a:xfrm>
                <a:off x="1259359" y="1552971"/>
                <a:ext cx="450902" cy="392900"/>
              </a:xfrm>
              <a:custGeom>
                <a:avLst/>
                <a:gdLst/>
                <a:ahLst/>
                <a:cxnLst/>
                <a:rect l="l" t="t" r="r" b="b"/>
                <a:pathLst>
                  <a:path w="3164" h="2757" extrusionOk="0">
                    <a:moveTo>
                      <a:pt x="880" y="0"/>
                    </a:moveTo>
                    <a:cubicBezTo>
                      <a:pt x="859" y="0"/>
                      <a:pt x="843" y="6"/>
                      <a:pt x="828" y="6"/>
                    </a:cubicBezTo>
                    <a:cubicBezTo>
                      <a:pt x="739" y="48"/>
                      <a:pt x="629" y="111"/>
                      <a:pt x="587" y="179"/>
                    </a:cubicBezTo>
                    <a:cubicBezTo>
                      <a:pt x="587" y="179"/>
                      <a:pt x="456" y="310"/>
                      <a:pt x="236" y="613"/>
                    </a:cubicBezTo>
                    <a:cubicBezTo>
                      <a:pt x="0" y="922"/>
                      <a:pt x="105" y="1074"/>
                      <a:pt x="262" y="1289"/>
                    </a:cubicBezTo>
                    <a:cubicBezTo>
                      <a:pt x="414" y="1488"/>
                      <a:pt x="1917" y="2577"/>
                      <a:pt x="2200" y="2729"/>
                    </a:cubicBezTo>
                    <a:cubicBezTo>
                      <a:pt x="2235" y="2748"/>
                      <a:pt x="2270" y="2757"/>
                      <a:pt x="2306" y="2757"/>
                    </a:cubicBezTo>
                    <a:cubicBezTo>
                      <a:pt x="2564" y="2757"/>
                      <a:pt x="2831" y="2302"/>
                      <a:pt x="2964" y="2053"/>
                    </a:cubicBezTo>
                    <a:cubicBezTo>
                      <a:pt x="3116" y="1792"/>
                      <a:pt x="3163" y="1619"/>
                      <a:pt x="2964" y="1509"/>
                    </a:cubicBezTo>
                    <a:cubicBezTo>
                      <a:pt x="2792" y="1399"/>
                      <a:pt x="1765" y="943"/>
                      <a:pt x="1372" y="461"/>
                    </a:cubicBezTo>
                    <a:cubicBezTo>
                      <a:pt x="1061" y="51"/>
                      <a:pt x="945" y="0"/>
                      <a:pt x="8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026;p46">
                <a:extLst>
                  <a:ext uri="{FF2B5EF4-FFF2-40B4-BE49-F238E27FC236}">
                    <a16:creationId xmlns:a16="http://schemas.microsoft.com/office/drawing/2014/main" id="{2DDED7AB-D552-DC1D-A5DC-13FF3BD7B2CC}"/>
                  </a:ext>
                </a:extLst>
              </p:cNvPr>
              <p:cNvSpPr/>
              <p:nvPr/>
            </p:nvSpPr>
            <p:spPr>
              <a:xfrm>
                <a:off x="1262351" y="1546273"/>
                <a:ext cx="447909" cy="406866"/>
              </a:xfrm>
              <a:custGeom>
                <a:avLst/>
                <a:gdLst/>
                <a:ahLst/>
                <a:cxnLst/>
                <a:rect l="l" t="t" r="r" b="b"/>
                <a:pathLst>
                  <a:path w="3143" h="2855" extrusionOk="0">
                    <a:moveTo>
                      <a:pt x="873" y="110"/>
                    </a:moveTo>
                    <a:cubicBezTo>
                      <a:pt x="887" y="110"/>
                      <a:pt x="904" y="116"/>
                      <a:pt x="938" y="137"/>
                    </a:cubicBezTo>
                    <a:cubicBezTo>
                      <a:pt x="980" y="158"/>
                      <a:pt x="1111" y="268"/>
                      <a:pt x="1310" y="529"/>
                    </a:cubicBezTo>
                    <a:cubicBezTo>
                      <a:pt x="1503" y="791"/>
                      <a:pt x="1875" y="1032"/>
                      <a:pt x="2205" y="1231"/>
                    </a:cubicBezTo>
                    <a:cubicBezTo>
                      <a:pt x="2530" y="1404"/>
                      <a:pt x="2833" y="1556"/>
                      <a:pt x="2923" y="1598"/>
                    </a:cubicBezTo>
                    <a:cubicBezTo>
                      <a:pt x="3012" y="1645"/>
                      <a:pt x="3032" y="1687"/>
                      <a:pt x="3032" y="1776"/>
                    </a:cubicBezTo>
                    <a:cubicBezTo>
                      <a:pt x="3032" y="1839"/>
                      <a:pt x="2991" y="1949"/>
                      <a:pt x="2902" y="2080"/>
                    </a:cubicBezTo>
                    <a:cubicBezTo>
                      <a:pt x="2833" y="2210"/>
                      <a:pt x="2703" y="2409"/>
                      <a:pt x="2572" y="2561"/>
                    </a:cubicBezTo>
                    <a:cubicBezTo>
                      <a:pt x="2509" y="2624"/>
                      <a:pt x="2441" y="2692"/>
                      <a:pt x="2378" y="2713"/>
                    </a:cubicBezTo>
                    <a:cubicBezTo>
                      <a:pt x="2344" y="2734"/>
                      <a:pt x="2316" y="2745"/>
                      <a:pt x="2289" y="2745"/>
                    </a:cubicBezTo>
                    <a:cubicBezTo>
                      <a:pt x="2263" y="2745"/>
                      <a:pt x="2236" y="2734"/>
                      <a:pt x="2205" y="2713"/>
                    </a:cubicBezTo>
                    <a:cubicBezTo>
                      <a:pt x="2074" y="2645"/>
                      <a:pt x="1613" y="2341"/>
                      <a:pt x="1200" y="2038"/>
                    </a:cubicBezTo>
                    <a:cubicBezTo>
                      <a:pt x="980" y="1860"/>
                      <a:pt x="765" y="1708"/>
                      <a:pt x="587" y="1577"/>
                    </a:cubicBezTo>
                    <a:cubicBezTo>
                      <a:pt x="524" y="1514"/>
                      <a:pt x="435" y="1446"/>
                      <a:pt x="393" y="1404"/>
                    </a:cubicBezTo>
                    <a:cubicBezTo>
                      <a:pt x="325" y="1362"/>
                      <a:pt x="304" y="1315"/>
                      <a:pt x="283" y="1294"/>
                    </a:cubicBezTo>
                    <a:cubicBezTo>
                      <a:pt x="215" y="1205"/>
                      <a:pt x="152" y="1121"/>
                      <a:pt x="131" y="1032"/>
                    </a:cubicBezTo>
                    <a:cubicBezTo>
                      <a:pt x="131" y="943"/>
                      <a:pt x="152" y="838"/>
                      <a:pt x="262" y="681"/>
                    </a:cubicBezTo>
                    <a:cubicBezTo>
                      <a:pt x="477" y="398"/>
                      <a:pt x="587" y="268"/>
                      <a:pt x="587" y="268"/>
                    </a:cubicBezTo>
                    <a:lnTo>
                      <a:pt x="608" y="268"/>
                    </a:lnTo>
                    <a:cubicBezTo>
                      <a:pt x="655" y="205"/>
                      <a:pt x="739" y="158"/>
                      <a:pt x="828" y="116"/>
                    </a:cubicBezTo>
                    <a:cubicBezTo>
                      <a:pt x="849" y="116"/>
                      <a:pt x="859" y="110"/>
                      <a:pt x="873" y="110"/>
                    </a:cubicBezTo>
                    <a:close/>
                    <a:moveTo>
                      <a:pt x="870" y="0"/>
                    </a:moveTo>
                    <a:cubicBezTo>
                      <a:pt x="840" y="0"/>
                      <a:pt x="817" y="6"/>
                      <a:pt x="807" y="6"/>
                    </a:cubicBezTo>
                    <a:lnTo>
                      <a:pt x="786" y="6"/>
                    </a:lnTo>
                    <a:cubicBezTo>
                      <a:pt x="697" y="53"/>
                      <a:pt x="587" y="95"/>
                      <a:pt x="503" y="205"/>
                    </a:cubicBezTo>
                    <a:cubicBezTo>
                      <a:pt x="503" y="205"/>
                      <a:pt x="393" y="315"/>
                      <a:pt x="173" y="618"/>
                    </a:cubicBezTo>
                    <a:cubicBezTo>
                      <a:pt x="42" y="791"/>
                      <a:pt x="0" y="922"/>
                      <a:pt x="21" y="1032"/>
                    </a:cubicBezTo>
                    <a:cubicBezTo>
                      <a:pt x="42" y="1163"/>
                      <a:pt x="110" y="1273"/>
                      <a:pt x="194" y="1362"/>
                    </a:cubicBezTo>
                    <a:cubicBezTo>
                      <a:pt x="215" y="1404"/>
                      <a:pt x="262" y="1446"/>
                      <a:pt x="304" y="1493"/>
                    </a:cubicBezTo>
                    <a:cubicBezTo>
                      <a:pt x="372" y="1535"/>
                      <a:pt x="435" y="1598"/>
                      <a:pt x="524" y="1666"/>
                    </a:cubicBezTo>
                    <a:cubicBezTo>
                      <a:pt x="697" y="1797"/>
                      <a:pt x="917" y="1970"/>
                      <a:pt x="1131" y="2121"/>
                    </a:cubicBezTo>
                    <a:cubicBezTo>
                      <a:pt x="1550" y="2430"/>
                      <a:pt x="2006" y="2734"/>
                      <a:pt x="2158" y="2823"/>
                    </a:cubicBezTo>
                    <a:cubicBezTo>
                      <a:pt x="2202" y="2844"/>
                      <a:pt x="2252" y="2855"/>
                      <a:pt x="2299" y="2855"/>
                    </a:cubicBezTo>
                    <a:cubicBezTo>
                      <a:pt x="2345" y="2855"/>
                      <a:pt x="2388" y="2844"/>
                      <a:pt x="2420" y="2823"/>
                    </a:cubicBezTo>
                    <a:cubicBezTo>
                      <a:pt x="2509" y="2776"/>
                      <a:pt x="2598" y="2713"/>
                      <a:pt x="2661" y="2624"/>
                    </a:cubicBezTo>
                    <a:cubicBezTo>
                      <a:pt x="2813" y="2472"/>
                      <a:pt x="2923" y="2279"/>
                      <a:pt x="3012" y="2121"/>
                    </a:cubicBezTo>
                    <a:cubicBezTo>
                      <a:pt x="3074" y="1991"/>
                      <a:pt x="3142" y="1886"/>
                      <a:pt x="3142" y="1776"/>
                    </a:cubicBezTo>
                    <a:cubicBezTo>
                      <a:pt x="3142" y="1666"/>
                      <a:pt x="3095" y="1556"/>
                      <a:pt x="2991" y="1514"/>
                    </a:cubicBezTo>
                    <a:cubicBezTo>
                      <a:pt x="2881" y="1446"/>
                      <a:pt x="2572" y="1315"/>
                      <a:pt x="2247" y="1121"/>
                    </a:cubicBezTo>
                    <a:cubicBezTo>
                      <a:pt x="1943" y="943"/>
                      <a:pt x="1592" y="707"/>
                      <a:pt x="1393" y="467"/>
                    </a:cubicBezTo>
                    <a:cubicBezTo>
                      <a:pt x="1200" y="205"/>
                      <a:pt x="1069" y="74"/>
                      <a:pt x="980" y="27"/>
                    </a:cubicBezTo>
                    <a:cubicBezTo>
                      <a:pt x="938" y="6"/>
                      <a:pt x="900" y="0"/>
                      <a:pt x="87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027;p46">
                <a:extLst>
                  <a:ext uri="{FF2B5EF4-FFF2-40B4-BE49-F238E27FC236}">
                    <a16:creationId xmlns:a16="http://schemas.microsoft.com/office/drawing/2014/main" id="{88E07AF6-D13B-2C94-E530-4A770CE4D37B}"/>
                  </a:ext>
                </a:extLst>
              </p:cNvPr>
              <p:cNvSpPr/>
              <p:nvPr/>
            </p:nvSpPr>
            <p:spPr>
              <a:xfrm>
                <a:off x="1022787" y="1304427"/>
                <a:ext cx="40473" cy="71825"/>
              </a:xfrm>
              <a:custGeom>
                <a:avLst/>
                <a:gdLst/>
                <a:ahLst/>
                <a:cxnLst/>
                <a:rect l="l" t="t" r="r" b="b"/>
                <a:pathLst>
                  <a:path w="284" h="504" extrusionOk="0">
                    <a:moveTo>
                      <a:pt x="131" y="1"/>
                    </a:moveTo>
                    <a:cubicBezTo>
                      <a:pt x="63" y="1"/>
                      <a:pt x="0" y="111"/>
                      <a:pt x="0" y="263"/>
                    </a:cubicBezTo>
                    <a:cubicBezTo>
                      <a:pt x="0" y="393"/>
                      <a:pt x="63" y="503"/>
                      <a:pt x="131" y="503"/>
                    </a:cubicBezTo>
                    <a:cubicBezTo>
                      <a:pt x="220" y="503"/>
                      <a:pt x="283" y="393"/>
                      <a:pt x="283" y="263"/>
                    </a:cubicBezTo>
                    <a:cubicBezTo>
                      <a:pt x="283" y="111"/>
                      <a:pt x="220" y="1"/>
                      <a:pt x="131" y="1"/>
                    </a:cubicBezTo>
                    <a:close/>
                  </a:path>
                </a:pathLst>
              </a:custGeom>
              <a:solidFill>
                <a:srgbClr val="3C2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028;p46">
                <a:extLst>
                  <a:ext uri="{FF2B5EF4-FFF2-40B4-BE49-F238E27FC236}">
                    <a16:creationId xmlns:a16="http://schemas.microsoft.com/office/drawing/2014/main" id="{EB60947C-3AF3-4114-7544-AEB83AB8281E}"/>
                  </a:ext>
                </a:extLst>
              </p:cNvPr>
              <p:cNvSpPr/>
              <p:nvPr/>
            </p:nvSpPr>
            <p:spPr>
              <a:xfrm>
                <a:off x="1262351" y="1304427"/>
                <a:ext cx="34487" cy="71825"/>
              </a:xfrm>
              <a:custGeom>
                <a:avLst/>
                <a:gdLst/>
                <a:ahLst/>
                <a:cxnLst/>
                <a:rect l="l" t="t" r="r" b="b"/>
                <a:pathLst>
                  <a:path w="242" h="504" extrusionOk="0">
                    <a:moveTo>
                      <a:pt x="110" y="1"/>
                    </a:moveTo>
                    <a:cubicBezTo>
                      <a:pt x="63" y="1"/>
                      <a:pt x="0" y="111"/>
                      <a:pt x="0" y="263"/>
                    </a:cubicBezTo>
                    <a:cubicBezTo>
                      <a:pt x="0" y="393"/>
                      <a:pt x="63" y="503"/>
                      <a:pt x="110" y="503"/>
                    </a:cubicBezTo>
                    <a:cubicBezTo>
                      <a:pt x="173" y="503"/>
                      <a:pt x="241" y="393"/>
                      <a:pt x="241" y="263"/>
                    </a:cubicBezTo>
                    <a:cubicBezTo>
                      <a:pt x="241" y="111"/>
                      <a:pt x="173" y="1"/>
                      <a:pt x="110" y="1"/>
                    </a:cubicBezTo>
                    <a:close/>
                  </a:path>
                </a:pathLst>
              </a:custGeom>
              <a:solidFill>
                <a:srgbClr val="3C2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029;p46">
                <a:extLst>
                  <a:ext uri="{FF2B5EF4-FFF2-40B4-BE49-F238E27FC236}">
                    <a16:creationId xmlns:a16="http://schemas.microsoft.com/office/drawing/2014/main" id="{6957DDC6-6B84-6AF0-A385-50163B0EF1AC}"/>
                  </a:ext>
                </a:extLst>
              </p:cNvPr>
              <p:cNvSpPr/>
              <p:nvPr/>
            </p:nvSpPr>
            <p:spPr>
              <a:xfrm>
                <a:off x="1190667" y="1340483"/>
                <a:ext cx="68832" cy="101467"/>
              </a:xfrm>
              <a:custGeom>
                <a:avLst/>
                <a:gdLst/>
                <a:ahLst/>
                <a:cxnLst/>
                <a:rect l="l" t="t" r="r" b="b"/>
                <a:pathLst>
                  <a:path w="483" h="712" extrusionOk="0">
                    <a:moveTo>
                      <a:pt x="78" y="1"/>
                    </a:moveTo>
                    <a:cubicBezTo>
                      <a:pt x="68" y="1"/>
                      <a:pt x="56" y="3"/>
                      <a:pt x="42" y="10"/>
                    </a:cubicBezTo>
                    <a:cubicBezTo>
                      <a:pt x="22" y="10"/>
                      <a:pt x="1" y="57"/>
                      <a:pt x="22" y="78"/>
                    </a:cubicBezTo>
                    <a:cubicBezTo>
                      <a:pt x="42" y="161"/>
                      <a:pt x="90" y="209"/>
                      <a:pt x="152" y="250"/>
                    </a:cubicBezTo>
                    <a:cubicBezTo>
                      <a:pt x="194" y="271"/>
                      <a:pt x="241" y="271"/>
                      <a:pt x="304" y="319"/>
                    </a:cubicBezTo>
                    <a:cubicBezTo>
                      <a:pt x="351" y="360"/>
                      <a:pt x="372" y="402"/>
                      <a:pt x="372" y="449"/>
                    </a:cubicBezTo>
                    <a:cubicBezTo>
                      <a:pt x="372" y="491"/>
                      <a:pt x="351" y="512"/>
                      <a:pt x="304" y="554"/>
                    </a:cubicBezTo>
                    <a:cubicBezTo>
                      <a:pt x="262" y="580"/>
                      <a:pt x="221" y="580"/>
                      <a:pt x="194" y="580"/>
                    </a:cubicBezTo>
                    <a:cubicBezTo>
                      <a:pt x="180" y="587"/>
                      <a:pt x="171" y="590"/>
                      <a:pt x="165" y="590"/>
                    </a:cubicBezTo>
                    <a:cubicBezTo>
                      <a:pt x="152" y="590"/>
                      <a:pt x="152" y="580"/>
                      <a:pt x="152" y="580"/>
                    </a:cubicBezTo>
                    <a:cubicBezTo>
                      <a:pt x="111" y="580"/>
                      <a:pt x="90" y="601"/>
                      <a:pt x="90" y="622"/>
                    </a:cubicBezTo>
                    <a:cubicBezTo>
                      <a:pt x="63" y="664"/>
                      <a:pt x="90" y="685"/>
                      <a:pt x="131" y="685"/>
                    </a:cubicBezTo>
                    <a:cubicBezTo>
                      <a:pt x="131" y="685"/>
                      <a:pt x="152" y="711"/>
                      <a:pt x="194" y="711"/>
                    </a:cubicBezTo>
                    <a:cubicBezTo>
                      <a:pt x="241" y="685"/>
                      <a:pt x="304" y="685"/>
                      <a:pt x="372" y="643"/>
                    </a:cubicBezTo>
                    <a:cubicBezTo>
                      <a:pt x="435" y="601"/>
                      <a:pt x="482" y="533"/>
                      <a:pt x="482" y="449"/>
                    </a:cubicBezTo>
                    <a:cubicBezTo>
                      <a:pt x="482" y="381"/>
                      <a:pt x="435" y="292"/>
                      <a:pt x="372" y="230"/>
                    </a:cubicBezTo>
                    <a:cubicBezTo>
                      <a:pt x="283" y="188"/>
                      <a:pt x="221" y="161"/>
                      <a:pt x="194" y="140"/>
                    </a:cubicBezTo>
                    <a:cubicBezTo>
                      <a:pt x="173" y="120"/>
                      <a:pt x="152" y="120"/>
                      <a:pt x="131" y="31"/>
                    </a:cubicBezTo>
                    <a:cubicBezTo>
                      <a:pt x="117" y="16"/>
                      <a:pt x="102" y="1"/>
                      <a:pt x="7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030;p46">
                <a:extLst>
                  <a:ext uri="{FF2B5EF4-FFF2-40B4-BE49-F238E27FC236}">
                    <a16:creationId xmlns:a16="http://schemas.microsoft.com/office/drawing/2014/main" id="{7A72A8E1-6109-4CFB-6DEC-7313776D806A}"/>
                  </a:ext>
                </a:extLst>
              </p:cNvPr>
              <p:cNvSpPr/>
              <p:nvPr/>
            </p:nvSpPr>
            <p:spPr>
              <a:xfrm>
                <a:off x="1084637" y="1485135"/>
                <a:ext cx="189823" cy="124696"/>
              </a:xfrm>
              <a:custGeom>
                <a:avLst/>
                <a:gdLst/>
                <a:ahLst/>
                <a:cxnLst/>
                <a:rect l="l" t="t" r="r" b="b"/>
                <a:pathLst>
                  <a:path w="1332" h="875" extrusionOk="0">
                    <a:moveTo>
                      <a:pt x="724" y="0"/>
                    </a:moveTo>
                    <a:cubicBezTo>
                      <a:pt x="394" y="21"/>
                      <a:pt x="111" y="42"/>
                      <a:pt x="69" y="110"/>
                    </a:cubicBezTo>
                    <a:cubicBezTo>
                      <a:pt x="1" y="241"/>
                      <a:pt x="22" y="875"/>
                      <a:pt x="635" y="875"/>
                    </a:cubicBezTo>
                    <a:cubicBezTo>
                      <a:pt x="1268" y="875"/>
                      <a:pt x="1310" y="372"/>
                      <a:pt x="1310" y="262"/>
                    </a:cubicBezTo>
                    <a:cubicBezTo>
                      <a:pt x="1331" y="42"/>
                      <a:pt x="1200" y="42"/>
                      <a:pt x="1200" y="42"/>
                    </a:cubicBezTo>
                    <a:cubicBezTo>
                      <a:pt x="1200" y="42"/>
                      <a:pt x="1069" y="0"/>
                      <a:pt x="724" y="0"/>
                    </a:cubicBezTo>
                    <a:close/>
                  </a:path>
                </a:pathLst>
              </a:custGeom>
              <a:solidFill>
                <a:srgbClr val="D97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031;p46">
                <a:extLst>
                  <a:ext uri="{FF2B5EF4-FFF2-40B4-BE49-F238E27FC236}">
                    <a16:creationId xmlns:a16="http://schemas.microsoft.com/office/drawing/2014/main" id="{479B6364-A647-ECF4-BC07-023350DBC411}"/>
                  </a:ext>
                </a:extLst>
              </p:cNvPr>
              <p:cNvSpPr/>
              <p:nvPr/>
            </p:nvSpPr>
            <p:spPr>
              <a:xfrm>
                <a:off x="1081645" y="1478009"/>
                <a:ext cx="199514" cy="140800"/>
              </a:xfrm>
              <a:custGeom>
                <a:avLst/>
                <a:gdLst/>
                <a:ahLst/>
                <a:cxnLst/>
                <a:rect l="l" t="t" r="r" b="b"/>
                <a:pathLst>
                  <a:path w="1400" h="988" extrusionOk="0">
                    <a:moveTo>
                      <a:pt x="903" y="108"/>
                    </a:moveTo>
                    <a:cubicBezTo>
                      <a:pt x="1113" y="108"/>
                      <a:pt x="1200" y="139"/>
                      <a:pt x="1200" y="139"/>
                    </a:cubicBezTo>
                    <a:lnTo>
                      <a:pt x="1221" y="139"/>
                    </a:lnTo>
                    <a:lnTo>
                      <a:pt x="1247" y="160"/>
                    </a:lnTo>
                    <a:cubicBezTo>
                      <a:pt x="1268" y="181"/>
                      <a:pt x="1289" y="202"/>
                      <a:pt x="1289" y="312"/>
                    </a:cubicBezTo>
                    <a:cubicBezTo>
                      <a:pt x="1268" y="354"/>
                      <a:pt x="1268" y="506"/>
                      <a:pt x="1179" y="637"/>
                    </a:cubicBezTo>
                    <a:cubicBezTo>
                      <a:pt x="1090" y="768"/>
                      <a:pt x="959" y="877"/>
                      <a:pt x="656" y="877"/>
                    </a:cubicBezTo>
                    <a:cubicBezTo>
                      <a:pt x="373" y="877"/>
                      <a:pt x="242" y="726"/>
                      <a:pt x="174" y="574"/>
                    </a:cubicBezTo>
                    <a:cubicBezTo>
                      <a:pt x="132" y="485"/>
                      <a:pt x="132" y="401"/>
                      <a:pt x="111" y="333"/>
                    </a:cubicBezTo>
                    <a:cubicBezTo>
                      <a:pt x="111" y="270"/>
                      <a:pt x="132" y="202"/>
                      <a:pt x="132" y="202"/>
                    </a:cubicBezTo>
                    <a:cubicBezTo>
                      <a:pt x="132" y="202"/>
                      <a:pt x="153" y="181"/>
                      <a:pt x="174" y="181"/>
                    </a:cubicBezTo>
                    <a:cubicBezTo>
                      <a:pt x="221" y="160"/>
                      <a:pt x="263" y="160"/>
                      <a:pt x="305" y="160"/>
                    </a:cubicBezTo>
                    <a:cubicBezTo>
                      <a:pt x="436" y="139"/>
                      <a:pt x="593" y="113"/>
                      <a:pt x="745" y="113"/>
                    </a:cubicBezTo>
                    <a:cubicBezTo>
                      <a:pt x="804" y="109"/>
                      <a:pt x="856" y="108"/>
                      <a:pt x="903" y="108"/>
                    </a:cubicBezTo>
                    <a:close/>
                    <a:moveTo>
                      <a:pt x="932" y="0"/>
                    </a:moveTo>
                    <a:cubicBezTo>
                      <a:pt x="878" y="0"/>
                      <a:pt x="815" y="2"/>
                      <a:pt x="745" y="8"/>
                    </a:cubicBezTo>
                    <a:cubicBezTo>
                      <a:pt x="567" y="8"/>
                      <a:pt x="415" y="29"/>
                      <a:pt x="305" y="29"/>
                    </a:cubicBezTo>
                    <a:cubicBezTo>
                      <a:pt x="242" y="50"/>
                      <a:pt x="174" y="50"/>
                      <a:pt x="132" y="71"/>
                    </a:cubicBezTo>
                    <a:cubicBezTo>
                      <a:pt x="111" y="92"/>
                      <a:pt x="69" y="92"/>
                      <a:pt x="43" y="139"/>
                    </a:cubicBezTo>
                    <a:cubicBezTo>
                      <a:pt x="22" y="181"/>
                      <a:pt x="1" y="244"/>
                      <a:pt x="1" y="333"/>
                    </a:cubicBezTo>
                    <a:cubicBezTo>
                      <a:pt x="1" y="422"/>
                      <a:pt x="22" y="506"/>
                      <a:pt x="69" y="616"/>
                    </a:cubicBezTo>
                    <a:cubicBezTo>
                      <a:pt x="153" y="815"/>
                      <a:pt x="331" y="987"/>
                      <a:pt x="656" y="987"/>
                    </a:cubicBezTo>
                    <a:cubicBezTo>
                      <a:pt x="986" y="987"/>
                      <a:pt x="1179" y="857"/>
                      <a:pt x="1268" y="684"/>
                    </a:cubicBezTo>
                    <a:cubicBezTo>
                      <a:pt x="1378" y="532"/>
                      <a:pt x="1399" y="375"/>
                      <a:pt x="1399" y="312"/>
                    </a:cubicBezTo>
                    <a:cubicBezTo>
                      <a:pt x="1399" y="202"/>
                      <a:pt x="1378" y="113"/>
                      <a:pt x="1331" y="71"/>
                    </a:cubicBezTo>
                    <a:cubicBezTo>
                      <a:pt x="1289" y="50"/>
                      <a:pt x="1247" y="29"/>
                      <a:pt x="1221" y="29"/>
                    </a:cubicBezTo>
                    <a:cubicBezTo>
                      <a:pt x="1221" y="29"/>
                      <a:pt x="1128" y="0"/>
                      <a:pt x="93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032;p46">
                <a:extLst>
                  <a:ext uri="{FF2B5EF4-FFF2-40B4-BE49-F238E27FC236}">
                    <a16:creationId xmlns:a16="http://schemas.microsoft.com/office/drawing/2014/main" id="{A1907837-98AF-3643-7D0F-323D0CD312E8}"/>
                  </a:ext>
                </a:extLst>
              </p:cNvPr>
              <p:cNvSpPr/>
              <p:nvPr/>
            </p:nvSpPr>
            <p:spPr>
              <a:xfrm>
                <a:off x="1100314" y="1485135"/>
                <a:ext cx="155478" cy="33347"/>
              </a:xfrm>
              <a:custGeom>
                <a:avLst/>
                <a:gdLst/>
                <a:ahLst/>
                <a:cxnLst/>
                <a:rect l="l" t="t" r="r" b="b"/>
                <a:pathLst>
                  <a:path w="1091" h="234" extrusionOk="0">
                    <a:moveTo>
                      <a:pt x="614" y="0"/>
                    </a:moveTo>
                    <a:cubicBezTo>
                      <a:pt x="331" y="21"/>
                      <a:pt x="90" y="42"/>
                      <a:pt x="1" y="89"/>
                    </a:cubicBezTo>
                    <a:cubicBezTo>
                      <a:pt x="22" y="152"/>
                      <a:pt x="43" y="220"/>
                      <a:pt x="132" y="220"/>
                    </a:cubicBezTo>
                    <a:cubicBezTo>
                      <a:pt x="184" y="228"/>
                      <a:pt x="331" y="233"/>
                      <a:pt x="493" y="233"/>
                    </a:cubicBezTo>
                    <a:cubicBezTo>
                      <a:pt x="735" y="233"/>
                      <a:pt x="1011" y="222"/>
                      <a:pt x="1048" y="194"/>
                    </a:cubicBezTo>
                    <a:cubicBezTo>
                      <a:pt x="1069" y="173"/>
                      <a:pt x="1090" y="110"/>
                      <a:pt x="1090" y="42"/>
                    </a:cubicBezTo>
                    <a:cubicBezTo>
                      <a:pt x="1090" y="42"/>
                      <a:pt x="985" y="0"/>
                      <a:pt x="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033;p46">
                <a:extLst>
                  <a:ext uri="{FF2B5EF4-FFF2-40B4-BE49-F238E27FC236}">
                    <a16:creationId xmlns:a16="http://schemas.microsoft.com/office/drawing/2014/main" id="{75A83CD7-34FA-EDCB-2483-2BD851DA2258}"/>
                  </a:ext>
                </a:extLst>
              </p:cNvPr>
              <p:cNvSpPr/>
              <p:nvPr/>
            </p:nvSpPr>
            <p:spPr>
              <a:xfrm>
                <a:off x="1091478" y="1479149"/>
                <a:ext cx="174005" cy="46316"/>
              </a:xfrm>
              <a:custGeom>
                <a:avLst/>
                <a:gdLst/>
                <a:ahLst/>
                <a:cxnLst/>
                <a:rect l="l" t="t" r="r" b="b"/>
                <a:pathLst>
                  <a:path w="1221" h="325" extrusionOk="0">
                    <a:moveTo>
                      <a:pt x="786" y="105"/>
                    </a:moveTo>
                    <a:cubicBezTo>
                      <a:pt x="1000" y="105"/>
                      <a:pt x="1068" y="131"/>
                      <a:pt x="1089" y="131"/>
                    </a:cubicBezTo>
                    <a:lnTo>
                      <a:pt x="1089" y="173"/>
                    </a:lnTo>
                    <a:cubicBezTo>
                      <a:pt x="1089" y="194"/>
                      <a:pt x="1068" y="194"/>
                      <a:pt x="1068" y="194"/>
                    </a:cubicBezTo>
                    <a:lnTo>
                      <a:pt x="1047" y="194"/>
                    </a:lnTo>
                    <a:cubicBezTo>
                      <a:pt x="1021" y="194"/>
                      <a:pt x="1000" y="194"/>
                      <a:pt x="958" y="215"/>
                    </a:cubicBezTo>
                    <a:lnTo>
                      <a:pt x="194" y="215"/>
                    </a:lnTo>
                    <a:cubicBezTo>
                      <a:pt x="173" y="215"/>
                      <a:pt x="152" y="215"/>
                      <a:pt x="152" y="194"/>
                    </a:cubicBezTo>
                    <a:lnTo>
                      <a:pt x="131" y="173"/>
                    </a:lnTo>
                    <a:cubicBezTo>
                      <a:pt x="173" y="152"/>
                      <a:pt x="215" y="152"/>
                      <a:pt x="304" y="131"/>
                    </a:cubicBezTo>
                    <a:cubicBezTo>
                      <a:pt x="414" y="131"/>
                      <a:pt x="545" y="105"/>
                      <a:pt x="676" y="105"/>
                    </a:cubicBezTo>
                    <a:close/>
                    <a:moveTo>
                      <a:pt x="676" y="0"/>
                    </a:moveTo>
                    <a:cubicBezTo>
                      <a:pt x="545" y="0"/>
                      <a:pt x="393" y="0"/>
                      <a:pt x="283" y="21"/>
                    </a:cubicBezTo>
                    <a:cubicBezTo>
                      <a:pt x="173" y="42"/>
                      <a:pt x="84" y="42"/>
                      <a:pt x="42" y="84"/>
                    </a:cubicBezTo>
                    <a:lnTo>
                      <a:pt x="0" y="84"/>
                    </a:lnTo>
                    <a:lnTo>
                      <a:pt x="0" y="152"/>
                    </a:lnTo>
                    <a:cubicBezTo>
                      <a:pt x="21" y="173"/>
                      <a:pt x="21" y="215"/>
                      <a:pt x="63" y="262"/>
                    </a:cubicBezTo>
                    <a:cubicBezTo>
                      <a:pt x="84" y="304"/>
                      <a:pt x="131" y="325"/>
                      <a:pt x="194" y="325"/>
                    </a:cubicBezTo>
                    <a:lnTo>
                      <a:pt x="958" y="325"/>
                    </a:lnTo>
                    <a:cubicBezTo>
                      <a:pt x="1000" y="325"/>
                      <a:pt x="1047" y="325"/>
                      <a:pt x="1068" y="304"/>
                    </a:cubicBezTo>
                    <a:lnTo>
                      <a:pt x="1110" y="304"/>
                    </a:lnTo>
                    <a:cubicBezTo>
                      <a:pt x="1110" y="304"/>
                      <a:pt x="1131" y="304"/>
                      <a:pt x="1152" y="283"/>
                    </a:cubicBezTo>
                    <a:cubicBezTo>
                      <a:pt x="1178" y="262"/>
                      <a:pt x="1199" y="215"/>
                      <a:pt x="1199" y="194"/>
                    </a:cubicBezTo>
                    <a:cubicBezTo>
                      <a:pt x="1199" y="152"/>
                      <a:pt x="1220" y="131"/>
                      <a:pt x="1220" y="84"/>
                    </a:cubicBezTo>
                    <a:lnTo>
                      <a:pt x="1220" y="42"/>
                    </a:lnTo>
                    <a:lnTo>
                      <a:pt x="1178" y="21"/>
                    </a:lnTo>
                    <a:cubicBezTo>
                      <a:pt x="1178" y="21"/>
                      <a:pt x="1047" y="0"/>
                      <a:pt x="78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034;p46">
                <a:extLst>
                  <a:ext uri="{FF2B5EF4-FFF2-40B4-BE49-F238E27FC236}">
                    <a16:creationId xmlns:a16="http://schemas.microsoft.com/office/drawing/2014/main" id="{8344EDEB-AB18-6D7E-58C5-E542017B2306}"/>
                  </a:ext>
                </a:extLst>
              </p:cNvPr>
              <p:cNvSpPr/>
              <p:nvPr/>
            </p:nvSpPr>
            <p:spPr>
              <a:xfrm>
                <a:off x="1097321" y="1541000"/>
                <a:ext cx="146500" cy="68832"/>
              </a:xfrm>
              <a:custGeom>
                <a:avLst/>
                <a:gdLst/>
                <a:ahLst/>
                <a:cxnLst/>
                <a:rect l="l" t="t" r="r" b="b"/>
                <a:pathLst>
                  <a:path w="1028" h="483" extrusionOk="0">
                    <a:moveTo>
                      <a:pt x="415" y="1"/>
                    </a:moveTo>
                    <a:cubicBezTo>
                      <a:pt x="221" y="1"/>
                      <a:pt x="90" y="64"/>
                      <a:pt x="1" y="132"/>
                    </a:cubicBezTo>
                    <a:cubicBezTo>
                      <a:pt x="64" y="326"/>
                      <a:pt x="242" y="483"/>
                      <a:pt x="546" y="483"/>
                    </a:cubicBezTo>
                    <a:cubicBezTo>
                      <a:pt x="786" y="483"/>
                      <a:pt x="917" y="415"/>
                      <a:pt x="1027" y="326"/>
                    </a:cubicBezTo>
                    <a:cubicBezTo>
                      <a:pt x="938" y="174"/>
                      <a:pt x="786" y="22"/>
                      <a:pt x="483" y="1"/>
                    </a:cubicBezTo>
                    <a:close/>
                  </a:path>
                </a:pathLst>
              </a:custGeom>
              <a:solidFill>
                <a:srgbClr val="FFA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035;p46">
                <a:extLst>
                  <a:ext uri="{FF2B5EF4-FFF2-40B4-BE49-F238E27FC236}">
                    <a16:creationId xmlns:a16="http://schemas.microsoft.com/office/drawing/2014/main" id="{79E73AE3-1C87-D10F-38A2-A5CAE4F87050}"/>
                  </a:ext>
                </a:extLst>
              </p:cNvPr>
              <p:cNvSpPr/>
              <p:nvPr/>
            </p:nvSpPr>
            <p:spPr>
              <a:xfrm>
                <a:off x="1087630" y="1531309"/>
                <a:ext cx="165169" cy="87501"/>
              </a:xfrm>
              <a:custGeom>
                <a:avLst/>
                <a:gdLst/>
                <a:ahLst/>
                <a:cxnLst/>
                <a:rect l="l" t="t" r="r" b="b"/>
                <a:pathLst>
                  <a:path w="1159" h="614" extrusionOk="0">
                    <a:moveTo>
                      <a:pt x="483" y="111"/>
                    </a:moveTo>
                    <a:cubicBezTo>
                      <a:pt x="504" y="111"/>
                      <a:pt x="525" y="132"/>
                      <a:pt x="551" y="132"/>
                    </a:cubicBezTo>
                    <a:cubicBezTo>
                      <a:pt x="786" y="158"/>
                      <a:pt x="917" y="263"/>
                      <a:pt x="1006" y="373"/>
                    </a:cubicBezTo>
                    <a:cubicBezTo>
                      <a:pt x="917" y="441"/>
                      <a:pt x="813" y="503"/>
                      <a:pt x="614" y="503"/>
                    </a:cubicBezTo>
                    <a:cubicBezTo>
                      <a:pt x="352" y="503"/>
                      <a:pt x="221" y="373"/>
                      <a:pt x="158" y="221"/>
                    </a:cubicBezTo>
                    <a:cubicBezTo>
                      <a:pt x="242" y="179"/>
                      <a:pt x="331" y="111"/>
                      <a:pt x="483" y="111"/>
                    </a:cubicBezTo>
                    <a:close/>
                    <a:moveTo>
                      <a:pt x="441" y="1"/>
                    </a:moveTo>
                    <a:lnTo>
                      <a:pt x="441" y="27"/>
                    </a:lnTo>
                    <a:cubicBezTo>
                      <a:pt x="263" y="48"/>
                      <a:pt x="111" y="111"/>
                      <a:pt x="27" y="158"/>
                    </a:cubicBezTo>
                    <a:lnTo>
                      <a:pt x="1" y="179"/>
                    </a:lnTo>
                    <a:lnTo>
                      <a:pt x="27" y="221"/>
                    </a:lnTo>
                    <a:cubicBezTo>
                      <a:pt x="90" y="420"/>
                      <a:pt x="289" y="613"/>
                      <a:pt x="614" y="613"/>
                    </a:cubicBezTo>
                    <a:cubicBezTo>
                      <a:pt x="854" y="613"/>
                      <a:pt x="1027" y="551"/>
                      <a:pt x="1137" y="441"/>
                    </a:cubicBezTo>
                    <a:lnTo>
                      <a:pt x="1158" y="420"/>
                    </a:lnTo>
                    <a:lnTo>
                      <a:pt x="1137" y="373"/>
                    </a:lnTo>
                    <a:cubicBezTo>
                      <a:pt x="1048" y="200"/>
                      <a:pt x="875" y="48"/>
                      <a:pt x="55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036;p46">
              <a:extLst>
                <a:ext uri="{FF2B5EF4-FFF2-40B4-BE49-F238E27FC236}">
                  <a16:creationId xmlns:a16="http://schemas.microsoft.com/office/drawing/2014/main" id="{62FE57E4-AE4E-1A6A-25FB-A4E2D6E7098B}"/>
                </a:ext>
              </a:extLst>
            </p:cNvPr>
            <p:cNvGrpSpPr/>
            <p:nvPr/>
          </p:nvGrpSpPr>
          <p:grpSpPr>
            <a:xfrm>
              <a:off x="5778868" y="1396581"/>
              <a:ext cx="968336" cy="844519"/>
              <a:chOff x="4096163" y="1061575"/>
              <a:chExt cx="3672113" cy="3202576"/>
            </a:xfrm>
          </p:grpSpPr>
          <p:sp>
            <p:nvSpPr>
              <p:cNvPr id="7" name="Google Shape;2037;p46">
                <a:extLst>
                  <a:ext uri="{FF2B5EF4-FFF2-40B4-BE49-F238E27FC236}">
                    <a16:creationId xmlns:a16="http://schemas.microsoft.com/office/drawing/2014/main" id="{A23A22F5-85D1-C326-AAD2-7339AB3DF20C}"/>
                  </a:ext>
                </a:extLst>
              </p:cNvPr>
              <p:cNvSpPr/>
              <p:nvPr/>
            </p:nvSpPr>
            <p:spPr>
              <a:xfrm>
                <a:off x="4107402" y="1078605"/>
                <a:ext cx="3056610" cy="3056306"/>
              </a:xfrm>
              <a:custGeom>
                <a:avLst/>
                <a:gdLst/>
                <a:ahLst/>
                <a:cxnLst/>
                <a:rect l="l" t="t" r="r" b="b"/>
                <a:pathLst>
                  <a:path w="10051" h="10050" extrusionOk="0">
                    <a:moveTo>
                      <a:pt x="5028" y="0"/>
                    </a:moveTo>
                    <a:cubicBezTo>
                      <a:pt x="2255" y="0"/>
                      <a:pt x="0" y="2255"/>
                      <a:pt x="0" y="5027"/>
                    </a:cubicBezTo>
                    <a:cubicBezTo>
                      <a:pt x="0" y="7800"/>
                      <a:pt x="2255" y="10050"/>
                      <a:pt x="5028" y="10050"/>
                    </a:cubicBezTo>
                    <a:cubicBezTo>
                      <a:pt x="7800" y="10050"/>
                      <a:pt x="10050" y="7800"/>
                      <a:pt x="10050" y="5027"/>
                    </a:cubicBezTo>
                    <a:cubicBezTo>
                      <a:pt x="10050" y="2255"/>
                      <a:pt x="7800" y="0"/>
                      <a:pt x="50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38;p46">
                <a:extLst>
                  <a:ext uri="{FF2B5EF4-FFF2-40B4-BE49-F238E27FC236}">
                    <a16:creationId xmlns:a16="http://schemas.microsoft.com/office/drawing/2014/main" id="{E2B5E42A-9B8E-7B96-C1BE-64DE61138579}"/>
                  </a:ext>
                </a:extLst>
              </p:cNvPr>
              <p:cNvSpPr/>
              <p:nvPr/>
            </p:nvSpPr>
            <p:spPr>
              <a:xfrm>
                <a:off x="4096163" y="1061575"/>
                <a:ext cx="3086108" cy="3091582"/>
              </a:xfrm>
              <a:custGeom>
                <a:avLst/>
                <a:gdLst/>
                <a:ahLst/>
                <a:cxnLst/>
                <a:rect l="l" t="t" r="r" b="b"/>
                <a:pathLst>
                  <a:path w="10148" h="10166" extrusionOk="0">
                    <a:moveTo>
                      <a:pt x="5065" y="93"/>
                    </a:moveTo>
                    <a:cubicBezTo>
                      <a:pt x="7819" y="93"/>
                      <a:pt x="10032" y="2329"/>
                      <a:pt x="10032" y="5083"/>
                    </a:cubicBezTo>
                    <a:cubicBezTo>
                      <a:pt x="10032" y="7832"/>
                      <a:pt x="7819" y="10050"/>
                      <a:pt x="5065" y="10050"/>
                    </a:cubicBezTo>
                    <a:cubicBezTo>
                      <a:pt x="2329" y="10050"/>
                      <a:pt x="98" y="7832"/>
                      <a:pt x="98" y="5083"/>
                    </a:cubicBezTo>
                    <a:cubicBezTo>
                      <a:pt x="98" y="2329"/>
                      <a:pt x="2329" y="93"/>
                      <a:pt x="5065" y="93"/>
                    </a:cubicBezTo>
                    <a:close/>
                    <a:moveTo>
                      <a:pt x="5065" y="1"/>
                    </a:moveTo>
                    <a:cubicBezTo>
                      <a:pt x="2274" y="1"/>
                      <a:pt x="1" y="2269"/>
                      <a:pt x="1" y="5083"/>
                    </a:cubicBezTo>
                    <a:cubicBezTo>
                      <a:pt x="1" y="7892"/>
                      <a:pt x="2274" y="10166"/>
                      <a:pt x="5065" y="10166"/>
                    </a:cubicBezTo>
                    <a:cubicBezTo>
                      <a:pt x="7874" y="10166"/>
                      <a:pt x="10147" y="7892"/>
                      <a:pt x="10147" y="5083"/>
                    </a:cubicBezTo>
                    <a:cubicBezTo>
                      <a:pt x="10147" y="2269"/>
                      <a:pt x="7874" y="1"/>
                      <a:pt x="506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39;p46">
                <a:extLst>
                  <a:ext uri="{FF2B5EF4-FFF2-40B4-BE49-F238E27FC236}">
                    <a16:creationId xmlns:a16="http://schemas.microsoft.com/office/drawing/2014/main" id="{534D8E77-112D-DEE4-473C-D63ACE309A97}"/>
                  </a:ext>
                </a:extLst>
              </p:cNvPr>
              <p:cNvSpPr/>
              <p:nvPr/>
            </p:nvSpPr>
            <p:spPr>
              <a:xfrm>
                <a:off x="4231175" y="1195079"/>
                <a:ext cx="2810585" cy="2817579"/>
              </a:xfrm>
              <a:custGeom>
                <a:avLst/>
                <a:gdLst/>
                <a:ahLst/>
                <a:cxnLst/>
                <a:rect l="l" t="t" r="r" b="b"/>
                <a:pathLst>
                  <a:path w="9242" h="9265" extrusionOk="0">
                    <a:moveTo>
                      <a:pt x="4621" y="1"/>
                    </a:moveTo>
                    <a:cubicBezTo>
                      <a:pt x="2061" y="1"/>
                      <a:pt x="0" y="2080"/>
                      <a:pt x="0" y="4644"/>
                    </a:cubicBezTo>
                    <a:cubicBezTo>
                      <a:pt x="0" y="7204"/>
                      <a:pt x="2061" y="9265"/>
                      <a:pt x="4621" y="9265"/>
                    </a:cubicBezTo>
                    <a:cubicBezTo>
                      <a:pt x="7180" y="9265"/>
                      <a:pt x="9241" y="7204"/>
                      <a:pt x="9241" y="4644"/>
                    </a:cubicBezTo>
                    <a:cubicBezTo>
                      <a:pt x="9241" y="2080"/>
                      <a:pt x="7180" y="1"/>
                      <a:pt x="4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40;p46">
                <a:extLst>
                  <a:ext uri="{FF2B5EF4-FFF2-40B4-BE49-F238E27FC236}">
                    <a16:creationId xmlns:a16="http://schemas.microsoft.com/office/drawing/2014/main" id="{ED45E53D-0167-084A-A77A-C9CE9A97DA31}"/>
                  </a:ext>
                </a:extLst>
              </p:cNvPr>
              <p:cNvSpPr/>
              <p:nvPr/>
            </p:nvSpPr>
            <p:spPr>
              <a:xfrm>
                <a:off x="4212928" y="1183827"/>
                <a:ext cx="2845557" cy="2845861"/>
              </a:xfrm>
              <a:custGeom>
                <a:avLst/>
                <a:gdLst/>
                <a:ahLst/>
                <a:cxnLst/>
                <a:rect l="l" t="t" r="r" b="b"/>
                <a:pathLst>
                  <a:path w="9357" h="9358" extrusionOk="0">
                    <a:moveTo>
                      <a:pt x="4681" y="98"/>
                    </a:moveTo>
                    <a:cubicBezTo>
                      <a:pt x="7204" y="98"/>
                      <a:pt x="9264" y="2158"/>
                      <a:pt x="9264" y="4681"/>
                    </a:cubicBezTo>
                    <a:cubicBezTo>
                      <a:pt x="9264" y="7199"/>
                      <a:pt x="7204" y="9260"/>
                      <a:pt x="4681" y="9260"/>
                    </a:cubicBezTo>
                    <a:cubicBezTo>
                      <a:pt x="2158" y="9260"/>
                      <a:pt x="116" y="7199"/>
                      <a:pt x="116" y="4681"/>
                    </a:cubicBezTo>
                    <a:cubicBezTo>
                      <a:pt x="116" y="2158"/>
                      <a:pt x="2158" y="98"/>
                      <a:pt x="4681" y="98"/>
                    </a:cubicBezTo>
                    <a:close/>
                    <a:moveTo>
                      <a:pt x="4681" y="1"/>
                    </a:moveTo>
                    <a:cubicBezTo>
                      <a:pt x="2102" y="1"/>
                      <a:pt x="0" y="2098"/>
                      <a:pt x="0" y="4681"/>
                    </a:cubicBezTo>
                    <a:cubicBezTo>
                      <a:pt x="0" y="7259"/>
                      <a:pt x="2102" y="9357"/>
                      <a:pt x="4681" y="9357"/>
                    </a:cubicBezTo>
                    <a:cubicBezTo>
                      <a:pt x="7259" y="9357"/>
                      <a:pt x="9357" y="7259"/>
                      <a:pt x="9357" y="4681"/>
                    </a:cubicBezTo>
                    <a:cubicBezTo>
                      <a:pt x="9357" y="2098"/>
                      <a:pt x="7259" y="1"/>
                      <a:pt x="468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41;p46">
                <a:extLst>
                  <a:ext uri="{FF2B5EF4-FFF2-40B4-BE49-F238E27FC236}">
                    <a16:creationId xmlns:a16="http://schemas.microsoft.com/office/drawing/2014/main" id="{23052882-FF15-C82B-51C9-10867701AAA2}"/>
                  </a:ext>
                </a:extLst>
              </p:cNvPr>
              <p:cNvSpPr/>
              <p:nvPr/>
            </p:nvSpPr>
            <p:spPr>
              <a:xfrm>
                <a:off x="4704674" y="1623569"/>
                <a:ext cx="1869060" cy="2019595"/>
              </a:xfrm>
              <a:custGeom>
                <a:avLst/>
                <a:gdLst/>
                <a:ahLst/>
                <a:cxnLst/>
                <a:rect l="l" t="t" r="r" b="b"/>
                <a:pathLst>
                  <a:path w="6146" h="6641" extrusionOk="0">
                    <a:moveTo>
                      <a:pt x="3064" y="1"/>
                    </a:moveTo>
                    <a:cubicBezTo>
                      <a:pt x="1617" y="1"/>
                      <a:pt x="1599" y="1271"/>
                      <a:pt x="1599" y="1271"/>
                    </a:cubicBezTo>
                    <a:lnTo>
                      <a:pt x="347" y="1271"/>
                    </a:lnTo>
                    <a:cubicBezTo>
                      <a:pt x="347" y="1271"/>
                      <a:pt x="0" y="2519"/>
                      <a:pt x="772" y="4483"/>
                    </a:cubicBezTo>
                    <a:cubicBezTo>
                      <a:pt x="1525" y="6470"/>
                      <a:pt x="3064" y="6641"/>
                      <a:pt x="3064" y="6641"/>
                    </a:cubicBezTo>
                    <a:cubicBezTo>
                      <a:pt x="3064" y="6641"/>
                      <a:pt x="4602" y="6470"/>
                      <a:pt x="5374" y="4483"/>
                    </a:cubicBezTo>
                    <a:cubicBezTo>
                      <a:pt x="6146" y="2519"/>
                      <a:pt x="5799" y="1271"/>
                      <a:pt x="5799" y="1271"/>
                    </a:cubicBezTo>
                    <a:lnTo>
                      <a:pt x="4528" y="1271"/>
                    </a:lnTo>
                    <a:cubicBezTo>
                      <a:pt x="4528" y="1271"/>
                      <a:pt x="4505" y="1"/>
                      <a:pt x="3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42;p46">
                <a:extLst>
                  <a:ext uri="{FF2B5EF4-FFF2-40B4-BE49-F238E27FC236}">
                    <a16:creationId xmlns:a16="http://schemas.microsoft.com/office/drawing/2014/main" id="{2CEAD137-BF49-2ACD-A7AB-B69F01B8FA69}"/>
                  </a:ext>
                </a:extLst>
              </p:cNvPr>
              <p:cNvSpPr/>
              <p:nvPr/>
            </p:nvSpPr>
            <p:spPr>
              <a:xfrm>
                <a:off x="4762908" y="1605322"/>
                <a:ext cx="1745591" cy="2056088"/>
              </a:xfrm>
              <a:custGeom>
                <a:avLst/>
                <a:gdLst/>
                <a:ahLst/>
                <a:cxnLst/>
                <a:rect l="l" t="t" r="r" b="b"/>
                <a:pathLst>
                  <a:path w="5740" h="6761" extrusionOk="0">
                    <a:moveTo>
                      <a:pt x="2870" y="98"/>
                    </a:moveTo>
                    <a:cubicBezTo>
                      <a:pt x="3581" y="98"/>
                      <a:pt x="3928" y="407"/>
                      <a:pt x="4103" y="712"/>
                    </a:cubicBezTo>
                    <a:cubicBezTo>
                      <a:pt x="4274" y="1022"/>
                      <a:pt x="4293" y="1331"/>
                      <a:pt x="4293" y="1331"/>
                    </a:cubicBezTo>
                    <a:lnTo>
                      <a:pt x="4293" y="1387"/>
                    </a:lnTo>
                    <a:lnTo>
                      <a:pt x="5563" y="1387"/>
                    </a:lnTo>
                    <a:cubicBezTo>
                      <a:pt x="5563" y="1405"/>
                      <a:pt x="5642" y="1678"/>
                      <a:pt x="5624" y="2195"/>
                    </a:cubicBezTo>
                    <a:cubicBezTo>
                      <a:pt x="5624" y="2755"/>
                      <a:pt x="5508" y="3563"/>
                      <a:pt x="5120" y="4543"/>
                    </a:cubicBezTo>
                    <a:cubicBezTo>
                      <a:pt x="4755" y="5508"/>
                      <a:pt x="4177" y="6026"/>
                      <a:pt x="3715" y="6317"/>
                    </a:cubicBezTo>
                    <a:cubicBezTo>
                      <a:pt x="3235" y="6604"/>
                      <a:pt x="2870" y="6645"/>
                      <a:pt x="2870" y="6645"/>
                    </a:cubicBezTo>
                    <a:cubicBezTo>
                      <a:pt x="2870" y="6645"/>
                      <a:pt x="2505" y="6604"/>
                      <a:pt x="2043" y="6317"/>
                    </a:cubicBezTo>
                    <a:cubicBezTo>
                      <a:pt x="1562" y="6026"/>
                      <a:pt x="1003" y="5508"/>
                      <a:pt x="615" y="4543"/>
                    </a:cubicBezTo>
                    <a:cubicBezTo>
                      <a:pt x="231" y="3563"/>
                      <a:pt x="134" y="2755"/>
                      <a:pt x="116" y="2195"/>
                    </a:cubicBezTo>
                    <a:cubicBezTo>
                      <a:pt x="116" y="1678"/>
                      <a:pt x="176" y="1405"/>
                      <a:pt x="194" y="1387"/>
                    </a:cubicBezTo>
                    <a:lnTo>
                      <a:pt x="1447" y="1387"/>
                    </a:lnTo>
                    <a:lnTo>
                      <a:pt x="1465" y="1331"/>
                    </a:lnTo>
                    <a:cubicBezTo>
                      <a:pt x="1465" y="1331"/>
                      <a:pt x="1465" y="1022"/>
                      <a:pt x="1636" y="712"/>
                    </a:cubicBezTo>
                    <a:cubicBezTo>
                      <a:pt x="1830" y="407"/>
                      <a:pt x="2177" y="98"/>
                      <a:pt x="2870" y="98"/>
                    </a:cubicBezTo>
                    <a:close/>
                    <a:moveTo>
                      <a:pt x="2870" y="1"/>
                    </a:moveTo>
                    <a:cubicBezTo>
                      <a:pt x="2140" y="1"/>
                      <a:pt x="1751" y="329"/>
                      <a:pt x="1562" y="675"/>
                    </a:cubicBezTo>
                    <a:cubicBezTo>
                      <a:pt x="1368" y="962"/>
                      <a:pt x="1368" y="1234"/>
                      <a:pt x="1368" y="1271"/>
                    </a:cubicBezTo>
                    <a:lnTo>
                      <a:pt x="97" y="1271"/>
                    </a:lnTo>
                    <a:lnTo>
                      <a:pt x="97" y="1308"/>
                    </a:lnTo>
                    <a:cubicBezTo>
                      <a:pt x="97" y="1308"/>
                      <a:pt x="0" y="1636"/>
                      <a:pt x="19" y="2195"/>
                    </a:cubicBezTo>
                    <a:cubicBezTo>
                      <a:pt x="37" y="2773"/>
                      <a:pt x="134" y="3582"/>
                      <a:pt x="522" y="4566"/>
                    </a:cubicBezTo>
                    <a:cubicBezTo>
                      <a:pt x="906" y="5564"/>
                      <a:pt x="1502" y="6104"/>
                      <a:pt x="1983" y="6414"/>
                    </a:cubicBezTo>
                    <a:cubicBezTo>
                      <a:pt x="2463" y="6701"/>
                      <a:pt x="2870" y="6761"/>
                      <a:pt x="2870" y="6761"/>
                    </a:cubicBezTo>
                    <a:cubicBezTo>
                      <a:pt x="2870" y="6761"/>
                      <a:pt x="3272" y="6701"/>
                      <a:pt x="3757" y="6414"/>
                    </a:cubicBezTo>
                    <a:cubicBezTo>
                      <a:pt x="4256" y="6104"/>
                      <a:pt x="4833" y="5564"/>
                      <a:pt x="5217" y="4566"/>
                    </a:cubicBezTo>
                    <a:cubicBezTo>
                      <a:pt x="5605" y="3582"/>
                      <a:pt x="5721" y="2773"/>
                      <a:pt x="5721" y="2195"/>
                    </a:cubicBezTo>
                    <a:cubicBezTo>
                      <a:pt x="5739" y="1636"/>
                      <a:pt x="5642" y="1308"/>
                      <a:pt x="5642" y="1308"/>
                    </a:cubicBezTo>
                    <a:lnTo>
                      <a:pt x="5642" y="1271"/>
                    </a:lnTo>
                    <a:lnTo>
                      <a:pt x="4371" y="1271"/>
                    </a:lnTo>
                    <a:cubicBezTo>
                      <a:pt x="4371" y="1234"/>
                      <a:pt x="4371" y="962"/>
                      <a:pt x="4196" y="675"/>
                    </a:cubicBezTo>
                    <a:cubicBezTo>
                      <a:pt x="3988" y="329"/>
                      <a:pt x="3600" y="1"/>
                      <a:pt x="287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43;p46">
                <a:extLst>
                  <a:ext uri="{FF2B5EF4-FFF2-40B4-BE49-F238E27FC236}">
                    <a16:creationId xmlns:a16="http://schemas.microsoft.com/office/drawing/2014/main" id="{EA6277E0-DC21-4DC8-3E22-31D182F62E4C}"/>
                  </a:ext>
                </a:extLst>
              </p:cNvPr>
              <p:cNvSpPr/>
              <p:nvPr/>
            </p:nvSpPr>
            <p:spPr>
              <a:xfrm>
                <a:off x="4852167" y="1686824"/>
                <a:ext cx="1568295" cy="1880616"/>
              </a:xfrm>
              <a:custGeom>
                <a:avLst/>
                <a:gdLst/>
                <a:ahLst/>
                <a:cxnLst/>
                <a:rect l="l" t="t" r="r" b="b"/>
                <a:pathLst>
                  <a:path w="5157" h="6184" extrusionOk="0">
                    <a:moveTo>
                      <a:pt x="2579" y="1"/>
                    </a:moveTo>
                    <a:cubicBezTo>
                      <a:pt x="1923" y="1"/>
                      <a:pt x="1655" y="255"/>
                      <a:pt x="1502" y="523"/>
                    </a:cubicBezTo>
                    <a:cubicBezTo>
                      <a:pt x="1345" y="791"/>
                      <a:pt x="1345" y="1063"/>
                      <a:pt x="1345" y="1063"/>
                    </a:cubicBezTo>
                    <a:cubicBezTo>
                      <a:pt x="1326" y="1179"/>
                      <a:pt x="1229" y="1271"/>
                      <a:pt x="1114" y="1271"/>
                    </a:cubicBezTo>
                    <a:lnTo>
                      <a:pt x="37" y="1271"/>
                    </a:lnTo>
                    <a:cubicBezTo>
                      <a:pt x="19" y="1410"/>
                      <a:pt x="0" y="1599"/>
                      <a:pt x="0" y="1927"/>
                    </a:cubicBezTo>
                    <a:cubicBezTo>
                      <a:pt x="19" y="2450"/>
                      <a:pt x="116" y="3235"/>
                      <a:pt x="481" y="4201"/>
                    </a:cubicBezTo>
                    <a:cubicBezTo>
                      <a:pt x="846" y="5125"/>
                      <a:pt x="1387" y="5624"/>
                      <a:pt x="1826" y="5892"/>
                    </a:cubicBezTo>
                    <a:cubicBezTo>
                      <a:pt x="2251" y="6146"/>
                      <a:pt x="2542" y="6183"/>
                      <a:pt x="2579" y="6183"/>
                    </a:cubicBezTo>
                    <a:cubicBezTo>
                      <a:pt x="2616" y="6183"/>
                      <a:pt x="2907" y="6146"/>
                      <a:pt x="3327" y="5892"/>
                    </a:cubicBezTo>
                    <a:cubicBezTo>
                      <a:pt x="3771" y="5624"/>
                      <a:pt x="4311" y="5125"/>
                      <a:pt x="4676" y="4201"/>
                    </a:cubicBezTo>
                    <a:cubicBezTo>
                      <a:pt x="5041" y="3235"/>
                      <a:pt x="5157" y="2450"/>
                      <a:pt x="5157" y="1927"/>
                    </a:cubicBezTo>
                    <a:cubicBezTo>
                      <a:pt x="5157" y="1599"/>
                      <a:pt x="5138" y="1410"/>
                      <a:pt x="5120" y="1271"/>
                    </a:cubicBezTo>
                    <a:lnTo>
                      <a:pt x="4043" y="1271"/>
                    </a:lnTo>
                    <a:cubicBezTo>
                      <a:pt x="3928" y="1271"/>
                      <a:pt x="3831" y="1179"/>
                      <a:pt x="3831" y="1063"/>
                    </a:cubicBezTo>
                    <a:cubicBezTo>
                      <a:pt x="3831" y="1063"/>
                      <a:pt x="3812" y="791"/>
                      <a:pt x="3655" y="523"/>
                    </a:cubicBezTo>
                    <a:cubicBezTo>
                      <a:pt x="3503" y="255"/>
                      <a:pt x="3235" y="1"/>
                      <a:pt x="25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44;p46">
                <a:extLst>
                  <a:ext uri="{FF2B5EF4-FFF2-40B4-BE49-F238E27FC236}">
                    <a16:creationId xmlns:a16="http://schemas.microsoft.com/office/drawing/2014/main" id="{5758AA08-B9E6-62F4-BDCC-212FA7BA4802}"/>
                  </a:ext>
                </a:extLst>
              </p:cNvPr>
              <p:cNvSpPr/>
              <p:nvPr/>
            </p:nvSpPr>
            <p:spPr>
              <a:xfrm>
                <a:off x="5787912" y="2073347"/>
                <a:ext cx="632549" cy="1447564"/>
              </a:xfrm>
              <a:custGeom>
                <a:avLst/>
                <a:gdLst/>
                <a:ahLst/>
                <a:cxnLst/>
                <a:rect l="l" t="t" r="r" b="b"/>
                <a:pathLst>
                  <a:path w="2080" h="4760" extrusionOk="0">
                    <a:moveTo>
                      <a:pt x="1" y="4760"/>
                    </a:moveTo>
                    <a:lnTo>
                      <a:pt x="1" y="4760"/>
                    </a:lnTo>
                    <a:lnTo>
                      <a:pt x="1" y="4760"/>
                    </a:lnTo>
                    <a:close/>
                    <a:moveTo>
                      <a:pt x="2061" y="157"/>
                    </a:moveTo>
                    <a:cubicBezTo>
                      <a:pt x="2080" y="273"/>
                      <a:pt x="2080" y="425"/>
                      <a:pt x="2080" y="656"/>
                    </a:cubicBezTo>
                    <a:cubicBezTo>
                      <a:pt x="2080" y="1179"/>
                      <a:pt x="1964" y="1964"/>
                      <a:pt x="1599" y="2930"/>
                    </a:cubicBezTo>
                    <a:cubicBezTo>
                      <a:pt x="1234" y="3854"/>
                      <a:pt x="694" y="4353"/>
                      <a:pt x="250" y="4621"/>
                    </a:cubicBezTo>
                    <a:cubicBezTo>
                      <a:pt x="176" y="4681"/>
                      <a:pt x="79" y="4718"/>
                      <a:pt x="1" y="4760"/>
                    </a:cubicBezTo>
                    <a:cubicBezTo>
                      <a:pt x="79" y="4718"/>
                      <a:pt x="176" y="4681"/>
                      <a:pt x="250" y="4621"/>
                    </a:cubicBezTo>
                    <a:cubicBezTo>
                      <a:pt x="694" y="4353"/>
                      <a:pt x="1234" y="3854"/>
                      <a:pt x="1599" y="2930"/>
                    </a:cubicBezTo>
                    <a:cubicBezTo>
                      <a:pt x="1964" y="1964"/>
                      <a:pt x="2080" y="1179"/>
                      <a:pt x="2080" y="656"/>
                    </a:cubicBezTo>
                    <a:cubicBezTo>
                      <a:pt x="2080" y="425"/>
                      <a:pt x="2080" y="273"/>
                      <a:pt x="2061" y="157"/>
                    </a:cubicBezTo>
                    <a:close/>
                    <a:moveTo>
                      <a:pt x="2043" y="0"/>
                    </a:moveTo>
                    <a:lnTo>
                      <a:pt x="1059" y="0"/>
                    </a:lnTo>
                    <a:lnTo>
                      <a:pt x="1059" y="0"/>
                    </a:lnTo>
                    <a:lnTo>
                      <a:pt x="2043" y="0"/>
                    </a:lnTo>
                    <a:close/>
                  </a:path>
                </a:pathLst>
              </a:custGeom>
              <a:solidFill>
                <a:srgbClr val="8585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45;p46">
                <a:extLst>
                  <a:ext uri="{FF2B5EF4-FFF2-40B4-BE49-F238E27FC236}">
                    <a16:creationId xmlns:a16="http://schemas.microsoft.com/office/drawing/2014/main" id="{7F6E9727-4D64-5146-F66F-DEBEDD645E8E}"/>
                  </a:ext>
                </a:extLst>
              </p:cNvPr>
              <p:cNvSpPr/>
              <p:nvPr/>
            </p:nvSpPr>
            <p:spPr>
              <a:xfrm>
                <a:off x="4852167" y="2073347"/>
                <a:ext cx="292554" cy="1159571"/>
              </a:xfrm>
              <a:custGeom>
                <a:avLst/>
                <a:gdLst/>
                <a:ahLst/>
                <a:cxnLst/>
                <a:rect l="l" t="t" r="r" b="b"/>
                <a:pathLst>
                  <a:path w="962" h="3813" extrusionOk="0">
                    <a:moveTo>
                      <a:pt x="961" y="3812"/>
                    </a:moveTo>
                    <a:lnTo>
                      <a:pt x="961" y="3812"/>
                    </a:lnTo>
                    <a:lnTo>
                      <a:pt x="961" y="3812"/>
                    </a:lnTo>
                    <a:close/>
                    <a:moveTo>
                      <a:pt x="961" y="3794"/>
                    </a:moveTo>
                    <a:lnTo>
                      <a:pt x="961" y="3794"/>
                    </a:lnTo>
                    <a:lnTo>
                      <a:pt x="961" y="3794"/>
                    </a:lnTo>
                    <a:close/>
                    <a:moveTo>
                      <a:pt x="481" y="2930"/>
                    </a:moveTo>
                    <a:cubicBezTo>
                      <a:pt x="615" y="3276"/>
                      <a:pt x="786" y="3563"/>
                      <a:pt x="943" y="3794"/>
                    </a:cubicBezTo>
                    <a:cubicBezTo>
                      <a:pt x="786" y="3563"/>
                      <a:pt x="615" y="3276"/>
                      <a:pt x="481" y="2930"/>
                    </a:cubicBezTo>
                    <a:close/>
                    <a:moveTo>
                      <a:pt x="0" y="656"/>
                    </a:moveTo>
                    <a:cubicBezTo>
                      <a:pt x="19" y="1179"/>
                      <a:pt x="116" y="1927"/>
                      <a:pt x="462" y="2833"/>
                    </a:cubicBezTo>
                    <a:cubicBezTo>
                      <a:pt x="116" y="1927"/>
                      <a:pt x="19" y="1179"/>
                      <a:pt x="0" y="656"/>
                    </a:cubicBezTo>
                    <a:close/>
                    <a:moveTo>
                      <a:pt x="767" y="0"/>
                    </a:moveTo>
                    <a:lnTo>
                      <a:pt x="37" y="0"/>
                    </a:lnTo>
                    <a:cubicBezTo>
                      <a:pt x="19" y="139"/>
                      <a:pt x="0" y="328"/>
                      <a:pt x="0" y="638"/>
                    </a:cubicBezTo>
                    <a:cubicBezTo>
                      <a:pt x="0" y="328"/>
                      <a:pt x="19" y="139"/>
                      <a:pt x="37" y="0"/>
                    </a:cubicBezTo>
                    <a:lnTo>
                      <a:pt x="767" y="0"/>
                    </a:lnTo>
                    <a:close/>
                  </a:path>
                </a:pathLst>
              </a:custGeom>
              <a:solidFill>
                <a:srgbClr val="B3C2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46;p46">
                <a:extLst>
                  <a:ext uri="{FF2B5EF4-FFF2-40B4-BE49-F238E27FC236}">
                    <a16:creationId xmlns:a16="http://schemas.microsoft.com/office/drawing/2014/main" id="{D6F98646-DDC0-0953-A5C0-9AFEC243400E}"/>
                  </a:ext>
                </a:extLst>
              </p:cNvPr>
              <p:cNvSpPr/>
              <p:nvPr/>
            </p:nvSpPr>
            <p:spPr>
              <a:xfrm>
                <a:off x="4833920" y="1670098"/>
                <a:ext cx="1605093" cy="1914068"/>
              </a:xfrm>
              <a:custGeom>
                <a:avLst/>
                <a:gdLst/>
                <a:ahLst/>
                <a:cxnLst/>
                <a:rect l="l" t="t" r="r" b="b"/>
                <a:pathLst>
                  <a:path w="5278" h="6294" extrusionOk="0">
                    <a:moveTo>
                      <a:pt x="2639" y="97"/>
                    </a:moveTo>
                    <a:cubicBezTo>
                      <a:pt x="3272" y="97"/>
                      <a:pt x="3526" y="347"/>
                      <a:pt x="3678" y="596"/>
                    </a:cubicBezTo>
                    <a:cubicBezTo>
                      <a:pt x="3831" y="864"/>
                      <a:pt x="3831" y="1118"/>
                      <a:pt x="3831" y="1118"/>
                    </a:cubicBezTo>
                    <a:cubicBezTo>
                      <a:pt x="3831" y="1252"/>
                      <a:pt x="3965" y="1386"/>
                      <a:pt x="4103" y="1386"/>
                    </a:cubicBezTo>
                    <a:lnTo>
                      <a:pt x="5143" y="1386"/>
                    </a:lnTo>
                    <a:cubicBezTo>
                      <a:pt x="5162" y="1502"/>
                      <a:pt x="5180" y="1673"/>
                      <a:pt x="5180" y="1964"/>
                    </a:cubicBezTo>
                    <a:cubicBezTo>
                      <a:pt x="5162" y="2505"/>
                      <a:pt x="5064" y="3272"/>
                      <a:pt x="4699" y="4237"/>
                    </a:cubicBezTo>
                    <a:cubicBezTo>
                      <a:pt x="4334" y="5161"/>
                      <a:pt x="3794" y="5642"/>
                      <a:pt x="3369" y="5910"/>
                    </a:cubicBezTo>
                    <a:cubicBezTo>
                      <a:pt x="2967" y="6159"/>
                      <a:pt x="2676" y="6201"/>
                      <a:pt x="2639" y="6201"/>
                    </a:cubicBezTo>
                    <a:cubicBezTo>
                      <a:pt x="2602" y="6201"/>
                      <a:pt x="2329" y="6159"/>
                      <a:pt x="1927" y="5910"/>
                    </a:cubicBezTo>
                    <a:cubicBezTo>
                      <a:pt x="1484" y="5642"/>
                      <a:pt x="961" y="5161"/>
                      <a:pt x="596" y="4237"/>
                    </a:cubicBezTo>
                    <a:cubicBezTo>
                      <a:pt x="231" y="3272"/>
                      <a:pt x="116" y="2505"/>
                      <a:pt x="116" y="1964"/>
                    </a:cubicBezTo>
                    <a:cubicBezTo>
                      <a:pt x="116" y="1673"/>
                      <a:pt x="134" y="1502"/>
                      <a:pt x="153" y="1386"/>
                    </a:cubicBezTo>
                    <a:lnTo>
                      <a:pt x="1174" y="1386"/>
                    </a:lnTo>
                    <a:cubicBezTo>
                      <a:pt x="1331" y="1386"/>
                      <a:pt x="1447" y="1252"/>
                      <a:pt x="1447" y="1118"/>
                    </a:cubicBezTo>
                    <a:cubicBezTo>
                      <a:pt x="1447" y="1118"/>
                      <a:pt x="1465" y="864"/>
                      <a:pt x="1599" y="596"/>
                    </a:cubicBezTo>
                    <a:cubicBezTo>
                      <a:pt x="1752" y="347"/>
                      <a:pt x="2001" y="97"/>
                      <a:pt x="2639" y="97"/>
                    </a:cubicBezTo>
                    <a:close/>
                    <a:moveTo>
                      <a:pt x="2639" y="0"/>
                    </a:moveTo>
                    <a:cubicBezTo>
                      <a:pt x="1983" y="0"/>
                      <a:pt x="1678" y="287"/>
                      <a:pt x="1520" y="559"/>
                    </a:cubicBezTo>
                    <a:cubicBezTo>
                      <a:pt x="1350" y="827"/>
                      <a:pt x="1350" y="1118"/>
                      <a:pt x="1350" y="1118"/>
                    </a:cubicBezTo>
                    <a:cubicBezTo>
                      <a:pt x="1350" y="1192"/>
                      <a:pt x="1271" y="1271"/>
                      <a:pt x="1174" y="1271"/>
                    </a:cubicBezTo>
                    <a:lnTo>
                      <a:pt x="60" y="1271"/>
                    </a:lnTo>
                    <a:lnTo>
                      <a:pt x="60" y="1326"/>
                    </a:lnTo>
                    <a:cubicBezTo>
                      <a:pt x="19" y="1442"/>
                      <a:pt x="0" y="1654"/>
                      <a:pt x="19" y="1982"/>
                    </a:cubicBezTo>
                    <a:cubicBezTo>
                      <a:pt x="19" y="2523"/>
                      <a:pt x="116" y="3290"/>
                      <a:pt x="499" y="4274"/>
                    </a:cubicBezTo>
                    <a:cubicBezTo>
                      <a:pt x="869" y="5217"/>
                      <a:pt x="1405" y="5716"/>
                      <a:pt x="1867" y="5989"/>
                    </a:cubicBezTo>
                    <a:cubicBezTo>
                      <a:pt x="2292" y="6257"/>
                      <a:pt x="2602" y="6293"/>
                      <a:pt x="2639" y="6293"/>
                    </a:cubicBezTo>
                    <a:lnTo>
                      <a:pt x="2657" y="6293"/>
                    </a:lnTo>
                    <a:cubicBezTo>
                      <a:pt x="2694" y="6293"/>
                      <a:pt x="2985" y="6257"/>
                      <a:pt x="3410" y="5989"/>
                    </a:cubicBezTo>
                    <a:cubicBezTo>
                      <a:pt x="3872" y="5716"/>
                      <a:pt x="4408" y="5217"/>
                      <a:pt x="4773" y="4274"/>
                    </a:cubicBezTo>
                    <a:cubicBezTo>
                      <a:pt x="5162" y="3290"/>
                      <a:pt x="5259" y="2523"/>
                      <a:pt x="5277" y="1982"/>
                    </a:cubicBezTo>
                    <a:cubicBezTo>
                      <a:pt x="5277" y="1654"/>
                      <a:pt x="5259" y="1442"/>
                      <a:pt x="5235" y="1326"/>
                    </a:cubicBezTo>
                    <a:lnTo>
                      <a:pt x="5217" y="1271"/>
                    </a:lnTo>
                    <a:lnTo>
                      <a:pt x="4103" y="1271"/>
                    </a:lnTo>
                    <a:cubicBezTo>
                      <a:pt x="4025" y="1271"/>
                      <a:pt x="3946" y="1192"/>
                      <a:pt x="3928" y="1118"/>
                    </a:cubicBezTo>
                    <a:cubicBezTo>
                      <a:pt x="3928" y="1118"/>
                      <a:pt x="3928" y="827"/>
                      <a:pt x="3775" y="559"/>
                    </a:cubicBezTo>
                    <a:cubicBezTo>
                      <a:pt x="3600" y="287"/>
                      <a:pt x="3313" y="0"/>
                      <a:pt x="263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47;p46">
                <a:extLst>
                  <a:ext uri="{FF2B5EF4-FFF2-40B4-BE49-F238E27FC236}">
                    <a16:creationId xmlns:a16="http://schemas.microsoft.com/office/drawing/2014/main" id="{1362EC80-298A-79E4-48DA-0ADE7D0569C9}"/>
                  </a:ext>
                </a:extLst>
              </p:cNvPr>
              <p:cNvSpPr/>
              <p:nvPr/>
            </p:nvSpPr>
            <p:spPr>
              <a:xfrm>
                <a:off x="5425414" y="2243344"/>
                <a:ext cx="427579" cy="562299"/>
              </a:xfrm>
              <a:custGeom>
                <a:avLst/>
                <a:gdLst/>
                <a:ahLst/>
                <a:cxnLst/>
                <a:rect l="l" t="t" r="r" b="b"/>
                <a:pathLst>
                  <a:path w="1406" h="1849" extrusionOk="0">
                    <a:moveTo>
                      <a:pt x="694" y="213"/>
                    </a:moveTo>
                    <a:cubicBezTo>
                      <a:pt x="980" y="213"/>
                      <a:pt x="1193" y="426"/>
                      <a:pt x="1193" y="694"/>
                    </a:cubicBezTo>
                    <a:lnTo>
                      <a:pt x="1193" y="1137"/>
                    </a:lnTo>
                    <a:cubicBezTo>
                      <a:pt x="1193" y="1428"/>
                      <a:pt x="980" y="1636"/>
                      <a:pt x="694" y="1636"/>
                    </a:cubicBezTo>
                    <a:cubicBezTo>
                      <a:pt x="426" y="1636"/>
                      <a:pt x="195" y="1428"/>
                      <a:pt x="195" y="1137"/>
                    </a:cubicBezTo>
                    <a:lnTo>
                      <a:pt x="195" y="694"/>
                    </a:lnTo>
                    <a:cubicBezTo>
                      <a:pt x="195" y="426"/>
                      <a:pt x="426" y="213"/>
                      <a:pt x="694" y="213"/>
                    </a:cubicBezTo>
                    <a:close/>
                    <a:moveTo>
                      <a:pt x="694" y="0"/>
                    </a:moveTo>
                    <a:cubicBezTo>
                      <a:pt x="310" y="0"/>
                      <a:pt x="1" y="310"/>
                      <a:pt x="1" y="694"/>
                    </a:cubicBezTo>
                    <a:lnTo>
                      <a:pt x="1" y="1137"/>
                    </a:lnTo>
                    <a:cubicBezTo>
                      <a:pt x="1" y="1521"/>
                      <a:pt x="310" y="1849"/>
                      <a:pt x="694" y="1849"/>
                    </a:cubicBezTo>
                    <a:cubicBezTo>
                      <a:pt x="1077" y="1849"/>
                      <a:pt x="1405" y="1521"/>
                      <a:pt x="1405" y="1137"/>
                    </a:cubicBezTo>
                    <a:lnTo>
                      <a:pt x="1405" y="694"/>
                    </a:lnTo>
                    <a:cubicBezTo>
                      <a:pt x="1405" y="310"/>
                      <a:pt x="1077"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48;p46">
                <a:extLst>
                  <a:ext uri="{FF2B5EF4-FFF2-40B4-BE49-F238E27FC236}">
                    <a16:creationId xmlns:a16="http://schemas.microsoft.com/office/drawing/2014/main" id="{81568432-4CBC-E118-1D54-11386C0E770C}"/>
                  </a:ext>
                </a:extLst>
              </p:cNvPr>
              <p:cNvSpPr/>
              <p:nvPr/>
            </p:nvSpPr>
            <p:spPr>
              <a:xfrm>
                <a:off x="5410692" y="2226618"/>
                <a:ext cx="457077" cy="591798"/>
              </a:xfrm>
              <a:custGeom>
                <a:avLst/>
                <a:gdLst/>
                <a:ahLst/>
                <a:cxnLst/>
                <a:rect l="l" t="t" r="r" b="b"/>
                <a:pathLst>
                  <a:path w="1503" h="1946" extrusionOk="0">
                    <a:moveTo>
                      <a:pt x="754" y="305"/>
                    </a:moveTo>
                    <a:cubicBezTo>
                      <a:pt x="1003" y="305"/>
                      <a:pt x="1197" y="499"/>
                      <a:pt x="1197" y="749"/>
                    </a:cubicBezTo>
                    <a:lnTo>
                      <a:pt x="1197" y="1192"/>
                    </a:lnTo>
                    <a:cubicBezTo>
                      <a:pt x="1197" y="1442"/>
                      <a:pt x="1003" y="1636"/>
                      <a:pt x="754" y="1636"/>
                    </a:cubicBezTo>
                    <a:cubicBezTo>
                      <a:pt x="504" y="1636"/>
                      <a:pt x="310" y="1442"/>
                      <a:pt x="310" y="1192"/>
                    </a:cubicBezTo>
                    <a:lnTo>
                      <a:pt x="310" y="749"/>
                    </a:lnTo>
                    <a:cubicBezTo>
                      <a:pt x="310" y="499"/>
                      <a:pt x="504" y="305"/>
                      <a:pt x="754" y="305"/>
                    </a:cubicBezTo>
                    <a:close/>
                    <a:moveTo>
                      <a:pt x="754" y="213"/>
                    </a:moveTo>
                    <a:cubicBezTo>
                      <a:pt x="444" y="213"/>
                      <a:pt x="213" y="462"/>
                      <a:pt x="213" y="749"/>
                    </a:cubicBezTo>
                    <a:lnTo>
                      <a:pt x="213" y="1192"/>
                    </a:lnTo>
                    <a:cubicBezTo>
                      <a:pt x="213" y="1502"/>
                      <a:pt x="444" y="1733"/>
                      <a:pt x="754" y="1733"/>
                    </a:cubicBezTo>
                    <a:cubicBezTo>
                      <a:pt x="1063" y="1733"/>
                      <a:pt x="1313" y="1502"/>
                      <a:pt x="1313" y="1192"/>
                    </a:cubicBezTo>
                    <a:lnTo>
                      <a:pt x="1313" y="749"/>
                    </a:lnTo>
                    <a:cubicBezTo>
                      <a:pt x="1313" y="462"/>
                      <a:pt x="1063" y="213"/>
                      <a:pt x="754" y="213"/>
                    </a:cubicBezTo>
                    <a:close/>
                    <a:moveTo>
                      <a:pt x="754" y="116"/>
                    </a:moveTo>
                    <a:cubicBezTo>
                      <a:pt x="1119" y="116"/>
                      <a:pt x="1410" y="402"/>
                      <a:pt x="1410" y="749"/>
                    </a:cubicBezTo>
                    <a:lnTo>
                      <a:pt x="1410" y="1192"/>
                    </a:lnTo>
                    <a:cubicBezTo>
                      <a:pt x="1410" y="1557"/>
                      <a:pt x="1119" y="1848"/>
                      <a:pt x="754" y="1848"/>
                    </a:cubicBezTo>
                    <a:cubicBezTo>
                      <a:pt x="389" y="1848"/>
                      <a:pt x="98" y="1557"/>
                      <a:pt x="98" y="1192"/>
                    </a:cubicBezTo>
                    <a:lnTo>
                      <a:pt x="98" y="749"/>
                    </a:lnTo>
                    <a:cubicBezTo>
                      <a:pt x="98" y="402"/>
                      <a:pt x="389" y="116"/>
                      <a:pt x="754" y="116"/>
                    </a:cubicBezTo>
                    <a:close/>
                    <a:moveTo>
                      <a:pt x="754" y="0"/>
                    </a:moveTo>
                    <a:cubicBezTo>
                      <a:pt x="347" y="0"/>
                      <a:pt x="1" y="347"/>
                      <a:pt x="1" y="749"/>
                    </a:cubicBezTo>
                    <a:lnTo>
                      <a:pt x="1" y="1192"/>
                    </a:lnTo>
                    <a:cubicBezTo>
                      <a:pt x="1" y="1617"/>
                      <a:pt x="347" y="1945"/>
                      <a:pt x="754" y="1945"/>
                    </a:cubicBezTo>
                    <a:cubicBezTo>
                      <a:pt x="1179" y="1945"/>
                      <a:pt x="1502" y="1617"/>
                      <a:pt x="1502" y="1192"/>
                    </a:cubicBezTo>
                    <a:lnTo>
                      <a:pt x="1502" y="749"/>
                    </a:lnTo>
                    <a:cubicBezTo>
                      <a:pt x="1502" y="347"/>
                      <a:pt x="1179" y="0"/>
                      <a:pt x="75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49;p46">
                <a:extLst>
                  <a:ext uri="{FF2B5EF4-FFF2-40B4-BE49-F238E27FC236}">
                    <a16:creationId xmlns:a16="http://schemas.microsoft.com/office/drawing/2014/main" id="{FC80DCAD-B74A-5A0D-C1DC-85BAE05065DE}"/>
                  </a:ext>
                </a:extLst>
              </p:cNvPr>
              <p:cNvSpPr/>
              <p:nvPr/>
            </p:nvSpPr>
            <p:spPr>
              <a:xfrm>
                <a:off x="5314414" y="2542587"/>
                <a:ext cx="643801" cy="614302"/>
              </a:xfrm>
              <a:custGeom>
                <a:avLst/>
                <a:gdLst/>
                <a:ahLst/>
                <a:cxnLst/>
                <a:rect l="l" t="t" r="r" b="b"/>
                <a:pathLst>
                  <a:path w="2117" h="2020" extrusionOk="0">
                    <a:moveTo>
                      <a:pt x="287" y="1"/>
                    </a:moveTo>
                    <a:cubicBezTo>
                      <a:pt x="135" y="1"/>
                      <a:pt x="1" y="116"/>
                      <a:pt x="1" y="287"/>
                    </a:cubicBezTo>
                    <a:lnTo>
                      <a:pt x="1" y="1733"/>
                    </a:lnTo>
                    <a:cubicBezTo>
                      <a:pt x="1" y="1904"/>
                      <a:pt x="135" y="2020"/>
                      <a:pt x="287" y="2020"/>
                    </a:cubicBezTo>
                    <a:lnTo>
                      <a:pt x="1830" y="2020"/>
                    </a:lnTo>
                    <a:cubicBezTo>
                      <a:pt x="2001" y="2020"/>
                      <a:pt x="2117" y="1904"/>
                      <a:pt x="2117" y="1733"/>
                    </a:cubicBezTo>
                    <a:lnTo>
                      <a:pt x="2117" y="287"/>
                    </a:lnTo>
                    <a:cubicBezTo>
                      <a:pt x="2117" y="116"/>
                      <a:pt x="2001" y="1"/>
                      <a:pt x="1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50;p46">
                <a:extLst>
                  <a:ext uri="{FF2B5EF4-FFF2-40B4-BE49-F238E27FC236}">
                    <a16:creationId xmlns:a16="http://schemas.microsoft.com/office/drawing/2014/main" id="{E7F6323D-46F5-7E8E-3382-EA68F8812C59}"/>
                  </a:ext>
                </a:extLst>
              </p:cNvPr>
              <p:cNvSpPr/>
              <p:nvPr/>
            </p:nvSpPr>
            <p:spPr>
              <a:xfrm>
                <a:off x="5296167" y="2524341"/>
                <a:ext cx="680294" cy="650795"/>
              </a:xfrm>
              <a:custGeom>
                <a:avLst/>
                <a:gdLst/>
                <a:ahLst/>
                <a:cxnLst/>
                <a:rect l="l" t="t" r="r" b="b"/>
                <a:pathLst>
                  <a:path w="2237" h="2140" extrusionOk="0">
                    <a:moveTo>
                      <a:pt x="1890" y="98"/>
                    </a:moveTo>
                    <a:cubicBezTo>
                      <a:pt x="2024" y="98"/>
                      <a:pt x="2140" y="213"/>
                      <a:pt x="2140" y="347"/>
                    </a:cubicBezTo>
                    <a:lnTo>
                      <a:pt x="2140" y="1793"/>
                    </a:lnTo>
                    <a:cubicBezTo>
                      <a:pt x="2140" y="1927"/>
                      <a:pt x="2024" y="2043"/>
                      <a:pt x="1890" y="2043"/>
                    </a:cubicBezTo>
                    <a:lnTo>
                      <a:pt x="347" y="2043"/>
                    </a:lnTo>
                    <a:cubicBezTo>
                      <a:pt x="213" y="2043"/>
                      <a:pt x="116" y="1927"/>
                      <a:pt x="116" y="1793"/>
                    </a:cubicBezTo>
                    <a:lnTo>
                      <a:pt x="116" y="347"/>
                    </a:lnTo>
                    <a:cubicBezTo>
                      <a:pt x="116" y="213"/>
                      <a:pt x="213" y="98"/>
                      <a:pt x="347" y="98"/>
                    </a:cubicBezTo>
                    <a:close/>
                    <a:moveTo>
                      <a:pt x="347" y="1"/>
                    </a:moveTo>
                    <a:cubicBezTo>
                      <a:pt x="158" y="1"/>
                      <a:pt x="0" y="158"/>
                      <a:pt x="0" y="347"/>
                    </a:cubicBezTo>
                    <a:lnTo>
                      <a:pt x="0" y="1793"/>
                    </a:lnTo>
                    <a:cubicBezTo>
                      <a:pt x="0" y="1983"/>
                      <a:pt x="158" y="2140"/>
                      <a:pt x="347" y="2140"/>
                    </a:cubicBezTo>
                    <a:lnTo>
                      <a:pt x="1890" y="2140"/>
                    </a:lnTo>
                    <a:cubicBezTo>
                      <a:pt x="2080" y="2140"/>
                      <a:pt x="2237" y="1983"/>
                      <a:pt x="2237" y="1793"/>
                    </a:cubicBezTo>
                    <a:lnTo>
                      <a:pt x="2237" y="347"/>
                    </a:lnTo>
                    <a:cubicBezTo>
                      <a:pt x="2237" y="158"/>
                      <a:pt x="2080" y="1"/>
                      <a:pt x="189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51;p46">
                <a:extLst>
                  <a:ext uri="{FF2B5EF4-FFF2-40B4-BE49-F238E27FC236}">
                    <a16:creationId xmlns:a16="http://schemas.microsoft.com/office/drawing/2014/main" id="{6D480D6D-1007-96E3-497B-F946151201DB}"/>
                  </a:ext>
                </a:extLst>
              </p:cNvPr>
              <p:cNvSpPr/>
              <p:nvPr/>
            </p:nvSpPr>
            <p:spPr>
              <a:xfrm>
                <a:off x="5571690" y="2612837"/>
                <a:ext cx="135025" cy="298332"/>
              </a:xfrm>
              <a:custGeom>
                <a:avLst/>
                <a:gdLst/>
                <a:ahLst/>
                <a:cxnLst/>
                <a:rect l="l" t="t" r="r" b="b"/>
                <a:pathLst>
                  <a:path w="444" h="981" extrusionOk="0">
                    <a:moveTo>
                      <a:pt x="0" y="1"/>
                    </a:moveTo>
                    <a:lnTo>
                      <a:pt x="79" y="980"/>
                    </a:lnTo>
                    <a:lnTo>
                      <a:pt x="347" y="980"/>
                    </a:lnTo>
                    <a:lnTo>
                      <a:pt x="4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52;p46">
                <a:extLst>
                  <a:ext uri="{FF2B5EF4-FFF2-40B4-BE49-F238E27FC236}">
                    <a16:creationId xmlns:a16="http://schemas.microsoft.com/office/drawing/2014/main" id="{77A121E9-BF63-8A4D-434A-465B2BDC00C4}"/>
                  </a:ext>
                </a:extLst>
              </p:cNvPr>
              <p:cNvSpPr/>
              <p:nvPr/>
            </p:nvSpPr>
            <p:spPr>
              <a:xfrm>
                <a:off x="5557560" y="2594590"/>
                <a:ext cx="163307" cy="334825"/>
              </a:xfrm>
              <a:custGeom>
                <a:avLst/>
                <a:gdLst/>
                <a:ahLst/>
                <a:cxnLst/>
                <a:rect l="l" t="t" r="r" b="b"/>
                <a:pathLst>
                  <a:path w="537" h="1101" extrusionOk="0">
                    <a:moveTo>
                      <a:pt x="440" y="116"/>
                    </a:moveTo>
                    <a:lnTo>
                      <a:pt x="366" y="1003"/>
                    </a:lnTo>
                    <a:lnTo>
                      <a:pt x="190" y="1003"/>
                    </a:lnTo>
                    <a:lnTo>
                      <a:pt x="116" y="116"/>
                    </a:lnTo>
                    <a:close/>
                    <a:moveTo>
                      <a:pt x="1" y="1"/>
                    </a:moveTo>
                    <a:lnTo>
                      <a:pt x="1" y="61"/>
                    </a:lnTo>
                    <a:lnTo>
                      <a:pt x="93" y="1100"/>
                    </a:lnTo>
                    <a:lnTo>
                      <a:pt x="440" y="1100"/>
                    </a:lnTo>
                    <a:lnTo>
                      <a:pt x="53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53;p46">
                <a:extLst>
                  <a:ext uri="{FF2B5EF4-FFF2-40B4-BE49-F238E27FC236}">
                    <a16:creationId xmlns:a16="http://schemas.microsoft.com/office/drawing/2014/main" id="{FC744D6F-114C-4E17-8801-EBE44667A876}"/>
                  </a:ext>
                </a:extLst>
              </p:cNvPr>
              <p:cNvSpPr/>
              <p:nvPr/>
            </p:nvSpPr>
            <p:spPr>
              <a:xfrm>
                <a:off x="5525162" y="2829362"/>
                <a:ext cx="228082" cy="227778"/>
              </a:xfrm>
              <a:custGeom>
                <a:avLst/>
                <a:gdLst/>
                <a:ahLst/>
                <a:cxnLst/>
                <a:rect l="l" t="t" r="r" b="b"/>
                <a:pathLst>
                  <a:path w="750" h="749" extrusionOk="0">
                    <a:moveTo>
                      <a:pt x="366" y="0"/>
                    </a:moveTo>
                    <a:cubicBezTo>
                      <a:pt x="153" y="0"/>
                      <a:pt x="1" y="171"/>
                      <a:pt x="1" y="365"/>
                    </a:cubicBezTo>
                    <a:cubicBezTo>
                      <a:pt x="1" y="578"/>
                      <a:pt x="153" y="749"/>
                      <a:pt x="366" y="749"/>
                    </a:cubicBezTo>
                    <a:cubicBezTo>
                      <a:pt x="578" y="749"/>
                      <a:pt x="749" y="578"/>
                      <a:pt x="749" y="365"/>
                    </a:cubicBezTo>
                    <a:cubicBezTo>
                      <a:pt x="749" y="171"/>
                      <a:pt x="578" y="0"/>
                      <a:pt x="3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54;p46">
                <a:extLst>
                  <a:ext uri="{FF2B5EF4-FFF2-40B4-BE49-F238E27FC236}">
                    <a16:creationId xmlns:a16="http://schemas.microsoft.com/office/drawing/2014/main" id="{BDB7E95B-DD23-BBC3-CC2D-714BBCD50E8C}"/>
                  </a:ext>
                </a:extLst>
              </p:cNvPr>
              <p:cNvSpPr/>
              <p:nvPr/>
            </p:nvSpPr>
            <p:spPr>
              <a:xfrm>
                <a:off x="5509815" y="2811116"/>
                <a:ext cx="258798" cy="258798"/>
              </a:xfrm>
              <a:custGeom>
                <a:avLst/>
                <a:gdLst/>
                <a:ahLst/>
                <a:cxnLst/>
                <a:rect l="l" t="t" r="r" b="b"/>
                <a:pathLst>
                  <a:path w="851" h="851" extrusionOk="0">
                    <a:moveTo>
                      <a:pt x="426" y="97"/>
                    </a:moveTo>
                    <a:cubicBezTo>
                      <a:pt x="620" y="97"/>
                      <a:pt x="754" y="254"/>
                      <a:pt x="754" y="425"/>
                    </a:cubicBezTo>
                    <a:cubicBezTo>
                      <a:pt x="754" y="619"/>
                      <a:pt x="620" y="753"/>
                      <a:pt x="426" y="753"/>
                    </a:cubicBezTo>
                    <a:cubicBezTo>
                      <a:pt x="250" y="753"/>
                      <a:pt x="98" y="619"/>
                      <a:pt x="98" y="425"/>
                    </a:cubicBezTo>
                    <a:cubicBezTo>
                      <a:pt x="98" y="254"/>
                      <a:pt x="250" y="97"/>
                      <a:pt x="426" y="97"/>
                    </a:cubicBezTo>
                    <a:close/>
                    <a:moveTo>
                      <a:pt x="426" y="0"/>
                    </a:moveTo>
                    <a:cubicBezTo>
                      <a:pt x="195" y="0"/>
                      <a:pt x="1" y="194"/>
                      <a:pt x="1" y="425"/>
                    </a:cubicBezTo>
                    <a:cubicBezTo>
                      <a:pt x="1" y="675"/>
                      <a:pt x="195" y="850"/>
                      <a:pt x="426" y="850"/>
                    </a:cubicBezTo>
                    <a:cubicBezTo>
                      <a:pt x="657" y="850"/>
                      <a:pt x="851" y="675"/>
                      <a:pt x="851" y="425"/>
                    </a:cubicBezTo>
                    <a:cubicBezTo>
                      <a:pt x="851" y="194"/>
                      <a:pt x="657" y="0"/>
                      <a:pt x="42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55;p46">
                <a:extLst>
                  <a:ext uri="{FF2B5EF4-FFF2-40B4-BE49-F238E27FC236}">
                    <a16:creationId xmlns:a16="http://schemas.microsoft.com/office/drawing/2014/main" id="{EC7B40B1-9E51-8642-1498-1B3041AF68BD}"/>
                  </a:ext>
                </a:extLst>
              </p:cNvPr>
              <p:cNvSpPr/>
              <p:nvPr/>
            </p:nvSpPr>
            <p:spPr>
              <a:xfrm>
                <a:off x="7374453" y="3871849"/>
                <a:ext cx="375272" cy="374055"/>
              </a:xfrm>
              <a:custGeom>
                <a:avLst/>
                <a:gdLst/>
                <a:ahLst/>
                <a:cxnLst/>
                <a:rect l="l" t="t" r="r" b="b"/>
                <a:pathLst>
                  <a:path w="1234" h="1230" extrusionOk="0">
                    <a:moveTo>
                      <a:pt x="619" y="1"/>
                    </a:moveTo>
                    <a:cubicBezTo>
                      <a:pt x="291" y="1"/>
                      <a:pt x="0" y="287"/>
                      <a:pt x="0" y="615"/>
                    </a:cubicBezTo>
                    <a:cubicBezTo>
                      <a:pt x="0" y="962"/>
                      <a:pt x="291" y="1230"/>
                      <a:pt x="619" y="1230"/>
                    </a:cubicBezTo>
                    <a:cubicBezTo>
                      <a:pt x="966" y="1230"/>
                      <a:pt x="1234" y="962"/>
                      <a:pt x="1234" y="615"/>
                    </a:cubicBezTo>
                    <a:cubicBezTo>
                      <a:pt x="1234" y="287"/>
                      <a:pt x="966" y="1"/>
                      <a:pt x="6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56;p46">
                <a:extLst>
                  <a:ext uri="{FF2B5EF4-FFF2-40B4-BE49-F238E27FC236}">
                    <a16:creationId xmlns:a16="http://schemas.microsoft.com/office/drawing/2014/main" id="{DD21509A-58D6-FC81-93BA-75FFCD9BB468}"/>
                  </a:ext>
                </a:extLst>
              </p:cNvPr>
              <p:cNvSpPr/>
              <p:nvPr/>
            </p:nvSpPr>
            <p:spPr>
              <a:xfrm>
                <a:off x="7363201" y="3859381"/>
                <a:ext cx="405075" cy="404770"/>
              </a:xfrm>
              <a:custGeom>
                <a:avLst/>
                <a:gdLst/>
                <a:ahLst/>
                <a:cxnLst/>
                <a:rect l="l" t="t" r="r" b="b"/>
                <a:pathLst>
                  <a:path w="1332" h="1331" extrusionOk="0">
                    <a:moveTo>
                      <a:pt x="656" y="97"/>
                    </a:moveTo>
                    <a:cubicBezTo>
                      <a:pt x="985" y="97"/>
                      <a:pt x="1234" y="347"/>
                      <a:pt x="1234" y="656"/>
                    </a:cubicBezTo>
                    <a:cubicBezTo>
                      <a:pt x="1234" y="966"/>
                      <a:pt x="985" y="1215"/>
                      <a:pt x="656" y="1215"/>
                    </a:cubicBezTo>
                    <a:cubicBezTo>
                      <a:pt x="347" y="1215"/>
                      <a:pt x="97" y="966"/>
                      <a:pt x="97" y="656"/>
                    </a:cubicBezTo>
                    <a:cubicBezTo>
                      <a:pt x="97" y="347"/>
                      <a:pt x="347" y="97"/>
                      <a:pt x="656" y="97"/>
                    </a:cubicBezTo>
                    <a:close/>
                    <a:moveTo>
                      <a:pt x="656" y="0"/>
                    </a:moveTo>
                    <a:cubicBezTo>
                      <a:pt x="291" y="0"/>
                      <a:pt x="0" y="291"/>
                      <a:pt x="0" y="656"/>
                    </a:cubicBezTo>
                    <a:cubicBezTo>
                      <a:pt x="0" y="1021"/>
                      <a:pt x="291" y="1331"/>
                      <a:pt x="656" y="1331"/>
                    </a:cubicBezTo>
                    <a:cubicBezTo>
                      <a:pt x="1022" y="1331"/>
                      <a:pt x="1331" y="1021"/>
                      <a:pt x="1331" y="656"/>
                    </a:cubicBezTo>
                    <a:cubicBezTo>
                      <a:pt x="1331" y="291"/>
                      <a:pt x="1022" y="0"/>
                      <a:pt x="65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57;p46">
                <a:extLst>
                  <a:ext uri="{FF2B5EF4-FFF2-40B4-BE49-F238E27FC236}">
                    <a16:creationId xmlns:a16="http://schemas.microsoft.com/office/drawing/2014/main" id="{67789616-3D60-E811-F359-10BBCDBFCB10}"/>
                  </a:ext>
                </a:extLst>
              </p:cNvPr>
              <p:cNvSpPr/>
              <p:nvPr/>
            </p:nvSpPr>
            <p:spPr>
              <a:xfrm>
                <a:off x="7503700" y="4005353"/>
                <a:ext cx="129551" cy="118299"/>
              </a:xfrm>
              <a:custGeom>
                <a:avLst/>
                <a:gdLst/>
                <a:ahLst/>
                <a:cxnLst/>
                <a:rect l="l" t="t" r="r" b="b"/>
                <a:pathLst>
                  <a:path w="426" h="389" extrusionOk="0">
                    <a:moveTo>
                      <a:pt x="134" y="1"/>
                    </a:moveTo>
                    <a:cubicBezTo>
                      <a:pt x="60" y="1"/>
                      <a:pt x="0" y="61"/>
                      <a:pt x="0" y="139"/>
                    </a:cubicBezTo>
                    <a:lnTo>
                      <a:pt x="0" y="255"/>
                    </a:lnTo>
                    <a:cubicBezTo>
                      <a:pt x="0" y="329"/>
                      <a:pt x="60" y="389"/>
                      <a:pt x="134" y="389"/>
                    </a:cubicBezTo>
                    <a:lnTo>
                      <a:pt x="292" y="389"/>
                    </a:lnTo>
                    <a:cubicBezTo>
                      <a:pt x="365" y="389"/>
                      <a:pt x="426" y="329"/>
                      <a:pt x="426" y="255"/>
                    </a:cubicBezTo>
                    <a:lnTo>
                      <a:pt x="426" y="139"/>
                    </a:lnTo>
                    <a:cubicBezTo>
                      <a:pt x="426" y="61"/>
                      <a:pt x="365"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58;p46">
                <a:extLst>
                  <a:ext uri="{FF2B5EF4-FFF2-40B4-BE49-F238E27FC236}">
                    <a16:creationId xmlns:a16="http://schemas.microsoft.com/office/drawing/2014/main" id="{ABE98944-1A03-2D4A-8723-8FF5C98FFBC5}"/>
                  </a:ext>
                </a:extLst>
              </p:cNvPr>
              <p:cNvSpPr/>
              <p:nvPr/>
            </p:nvSpPr>
            <p:spPr>
              <a:xfrm>
                <a:off x="7492447" y="3988627"/>
                <a:ext cx="152055" cy="146277"/>
              </a:xfrm>
              <a:custGeom>
                <a:avLst/>
                <a:gdLst/>
                <a:ahLst/>
                <a:cxnLst/>
                <a:rect l="l" t="t" r="r" b="b"/>
                <a:pathLst>
                  <a:path w="500" h="481" extrusionOk="0">
                    <a:moveTo>
                      <a:pt x="329" y="116"/>
                    </a:moveTo>
                    <a:cubicBezTo>
                      <a:pt x="365" y="116"/>
                      <a:pt x="402" y="153"/>
                      <a:pt x="402" y="194"/>
                    </a:cubicBezTo>
                    <a:lnTo>
                      <a:pt x="402" y="310"/>
                    </a:lnTo>
                    <a:cubicBezTo>
                      <a:pt x="402" y="347"/>
                      <a:pt x="365" y="384"/>
                      <a:pt x="329" y="384"/>
                    </a:cubicBezTo>
                    <a:lnTo>
                      <a:pt x="171" y="384"/>
                    </a:lnTo>
                    <a:cubicBezTo>
                      <a:pt x="134" y="384"/>
                      <a:pt x="97" y="347"/>
                      <a:pt x="97" y="310"/>
                    </a:cubicBezTo>
                    <a:lnTo>
                      <a:pt x="97" y="194"/>
                    </a:lnTo>
                    <a:cubicBezTo>
                      <a:pt x="97" y="153"/>
                      <a:pt x="134" y="116"/>
                      <a:pt x="171" y="116"/>
                    </a:cubicBezTo>
                    <a:close/>
                    <a:moveTo>
                      <a:pt x="171" y="0"/>
                    </a:moveTo>
                    <a:cubicBezTo>
                      <a:pt x="74" y="0"/>
                      <a:pt x="0" y="97"/>
                      <a:pt x="0" y="194"/>
                    </a:cubicBezTo>
                    <a:lnTo>
                      <a:pt x="0" y="310"/>
                    </a:lnTo>
                    <a:cubicBezTo>
                      <a:pt x="0" y="402"/>
                      <a:pt x="74" y="481"/>
                      <a:pt x="171" y="481"/>
                    </a:cubicBezTo>
                    <a:lnTo>
                      <a:pt x="329" y="481"/>
                    </a:lnTo>
                    <a:cubicBezTo>
                      <a:pt x="421" y="481"/>
                      <a:pt x="499" y="402"/>
                      <a:pt x="499" y="310"/>
                    </a:cubicBezTo>
                    <a:lnTo>
                      <a:pt x="499" y="194"/>
                    </a:lnTo>
                    <a:cubicBezTo>
                      <a:pt x="499" y="97"/>
                      <a:pt x="421" y="0"/>
                      <a:pt x="32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59;p46">
                <a:extLst>
                  <a:ext uri="{FF2B5EF4-FFF2-40B4-BE49-F238E27FC236}">
                    <a16:creationId xmlns:a16="http://schemas.microsoft.com/office/drawing/2014/main" id="{60666404-E1B7-3C95-71A3-93EDD6F5A3E8}"/>
                  </a:ext>
                </a:extLst>
              </p:cNvPr>
              <p:cNvSpPr/>
              <p:nvPr/>
            </p:nvSpPr>
            <p:spPr>
              <a:xfrm>
                <a:off x="7128428" y="2232092"/>
                <a:ext cx="562299" cy="1686594"/>
              </a:xfrm>
              <a:custGeom>
                <a:avLst/>
                <a:gdLst/>
                <a:ahLst/>
                <a:cxnLst/>
                <a:rect l="l" t="t" r="r" b="b"/>
                <a:pathLst>
                  <a:path w="1849" h="5546" extrusionOk="0">
                    <a:moveTo>
                      <a:pt x="1849" y="5545"/>
                    </a:moveTo>
                    <a:lnTo>
                      <a:pt x="1" y="0"/>
                    </a:lnTo>
                    <a:close/>
                  </a:path>
                </a:pathLst>
              </a:custGeom>
              <a:solidFill>
                <a:srgbClr val="9DA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60;p46">
                <a:extLst>
                  <a:ext uri="{FF2B5EF4-FFF2-40B4-BE49-F238E27FC236}">
                    <a16:creationId xmlns:a16="http://schemas.microsoft.com/office/drawing/2014/main" id="{1137FFA8-7BCC-5610-2901-F1485B9FE80A}"/>
                  </a:ext>
                </a:extLst>
              </p:cNvPr>
              <p:cNvSpPr/>
              <p:nvPr/>
            </p:nvSpPr>
            <p:spPr>
              <a:xfrm>
                <a:off x="7117176" y="2226618"/>
                <a:ext cx="586324" cy="1692068"/>
              </a:xfrm>
              <a:custGeom>
                <a:avLst/>
                <a:gdLst/>
                <a:ahLst/>
                <a:cxnLst/>
                <a:rect l="l" t="t" r="r" b="b"/>
                <a:pathLst>
                  <a:path w="1928" h="5564" extrusionOk="0">
                    <a:moveTo>
                      <a:pt x="98" y="0"/>
                    </a:moveTo>
                    <a:lnTo>
                      <a:pt x="1" y="37"/>
                    </a:lnTo>
                    <a:lnTo>
                      <a:pt x="1831" y="5563"/>
                    </a:lnTo>
                    <a:lnTo>
                      <a:pt x="1928" y="5545"/>
                    </a:lnTo>
                    <a:lnTo>
                      <a:pt x="98"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61;p46">
                <a:extLst>
                  <a:ext uri="{FF2B5EF4-FFF2-40B4-BE49-F238E27FC236}">
                    <a16:creationId xmlns:a16="http://schemas.microsoft.com/office/drawing/2014/main" id="{10E76897-69E8-5F59-7108-4A3FED35898E}"/>
                  </a:ext>
                </a:extLst>
              </p:cNvPr>
              <p:cNvSpPr/>
              <p:nvPr/>
            </p:nvSpPr>
            <p:spPr>
              <a:xfrm>
                <a:off x="5665660" y="4140378"/>
                <a:ext cx="1856592" cy="105526"/>
              </a:xfrm>
              <a:custGeom>
                <a:avLst/>
                <a:gdLst/>
                <a:ahLst/>
                <a:cxnLst/>
                <a:rect l="l" t="t" r="r" b="b"/>
                <a:pathLst>
                  <a:path w="6105" h="347" extrusionOk="0">
                    <a:moveTo>
                      <a:pt x="6104" y="347"/>
                    </a:moveTo>
                    <a:lnTo>
                      <a:pt x="1" y="0"/>
                    </a:lnTo>
                    <a:close/>
                  </a:path>
                </a:pathLst>
              </a:custGeom>
              <a:solidFill>
                <a:srgbClr val="9DA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62;p46">
                <a:extLst>
                  <a:ext uri="{FF2B5EF4-FFF2-40B4-BE49-F238E27FC236}">
                    <a16:creationId xmlns:a16="http://schemas.microsoft.com/office/drawing/2014/main" id="{66761BF1-6350-B381-35F3-D2B5F7B3993D}"/>
                  </a:ext>
                </a:extLst>
              </p:cNvPr>
              <p:cNvSpPr/>
              <p:nvPr/>
            </p:nvSpPr>
            <p:spPr>
              <a:xfrm>
                <a:off x="5660186" y="4129125"/>
                <a:ext cx="1862066" cy="135025"/>
              </a:xfrm>
              <a:custGeom>
                <a:avLst/>
                <a:gdLst/>
                <a:ahLst/>
                <a:cxnLst/>
                <a:rect l="l" t="t" r="r" b="b"/>
                <a:pathLst>
                  <a:path w="6123" h="444" extrusionOk="0">
                    <a:moveTo>
                      <a:pt x="19" y="0"/>
                    </a:moveTo>
                    <a:lnTo>
                      <a:pt x="0" y="97"/>
                    </a:lnTo>
                    <a:lnTo>
                      <a:pt x="6122" y="444"/>
                    </a:lnTo>
                    <a:lnTo>
                      <a:pt x="6122" y="328"/>
                    </a:lnTo>
                    <a:lnTo>
                      <a:pt x="1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27" name="Google Shape;1621;p42">
            <a:extLst>
              <a:ext uri="{FF2B5EF4-FFF2-40B4-BE49-F238E27FC236}">
                <a16:creationId xmlns:a16="http://schemas.microsoft.com/office/drawing/2014/main" id="{5C58FA2D-5E12-9592-6F0A-55F52166F27D}"/>
              </a:ext>
            </a:extLst>
          </p:cNvPr>
          <p:cNvSpPr txBox="1">
            <a:spLocks/>
          </p:cNvSpPr>
          <p:nvPr/>
        </p:nvSpPr>
        <p:spPr>
          <a:xfrm>
            <a:off x="765869" y="165657"/>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chemeClr val="accent5">
                    <a:lumMod val="50000"/>
                  </a:schemeClr>
                </a:solidFill>
              </a:rPr>
              <a:t>Kết luận </a:t>
            </a:r>
          </a:p>
        </p:txBody>
      </p:sp>
      <p:sp>
        <p:nvSpPr>
          <p:cNvPr id="2328" name="Google Shape;2819;p61">
            <a:extLst>
              <a:ext uri="{FF2B5EF4-FFF2-40B4-BE49-F238E27FC236}">
                <a16:creationId xmlns:a16="http://schemas.microsoft.com/office/drawing/2014/main" id="{BE6D8A3C-401E-7031-3FAF-7B59A46E5289}"/>
              </a:ext>
            </a:extLst>
          </p:cNvPr>
          <p:cNvSpPr txBox="1">
            <a:spLocks/>
          </p:cNvSpPr>
          <p:nvPr/>
        </p:nvSpPr>
        <p:spPr>
          <a:xfrm>
            <a:off x="100177" y="1063872"/>
            <a:ext cx="5317784" cy="3820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lnSpc>
                <a:spcPct val="150000"/>
              </a:lnSpc>
              <a:buFont typeface="Wingdings" panose="05000000000000000000" pitchFamily="2" charset="2"/>
              <a:buChar char="v"/>
            </a:pPr>
            <a:r>
              <a:rPr lang="en-US" sz="1800" dirty="0">
                <a:solidFill>
                  <a:schemeClr val="accent5">
                    <a:lumMod val="50000"/>
                  </a:schemeClr>
                </a:solidFill>
              </a:rPr>
              <a:t>Xây dựng thành công hệ thống quản lý Khu liên hợp thể thao Trường Đại học Trà Vinh.</a:t>
            </a:r>
          </a:p>
          <a:p>
            <a:pPr marL="285750" lvl="0" indent="-285750">
              <a:lnSpc>
                <a:spcPct val="150000"/>
              </a:lnSpc>
              <a:buFont typeface="Wingdings" panose="05000000000000000000" pitchFamily="2" charset="2"/>
              <a:buChar char="v"/>
            </a:pPr>
            <a:r>
              <a:rPr lang="en-US" sz="1800" dirty="0">
                <a:solidFill>
                  <a:schemeClr val="accent5">
                    <a:lumMod val="50000"/>
                  </a:schemeClr>
                </a:solidFill>
              </a:rPr>
              <a:t>Hoàn thiện các chức năng cơ bản.</a:t>
            </a:r>
          </a:p>
          <a:p>
            <a:pPr marL="285750" lvl="0" indent="-285750">
              <a:lnSpc>
                <a:spcPct val="150000"/>
              </a:lnSpc>
              <a:buFont typeface="Wingdings" panose="05000000000000000000" pitchFamily="2" charset="2"/>
              <a:buChar char="v"/>
            </a:pPr>
            <a:r>
              <a:rPr lang="en-US" sz="1800" dirty="0">
                <a:solidFill>
                  <a:schemeClr val="accent5">
                    <a:lumMod val="50000"/>
                  </a:schemeClr>
                </a:solidFill>
              </a:rPr>
              <a:t>Hoàn thiện chức năng đặt sân, lịch thi đấu, thanh toán, quản lý cơ sở vật chất và thống kê doanh thu.</a:t>
            </a:r>
          </a:p>
          <a:p>
            <a:pPr marL="285750" lvl="0" indent="-285750">
              <a:lnSpc>
                <a:spcPct val="150000"/>
              </a:lnSpc>
              <a:buFont typeface="Wingdings" panose="05000000000000000000" pitchFamily="2" charset="2"/>
              <a:buChar char="v"/>
            </a:pPr>
            <a:r>
              <a:rPr lang="en-US" sz="1800" dirty="0">
                <a:solidFill>
                  <a:schemeClr val="accent5">
                    <a:lumMod val="50000"/>
                  </a:schemeClr>
                </a:solidFill>
              </a:rPr>
              <a:t>Giao diện thân thiện dễ sử dụng, các trang thông tin trang chủ có nội dung dễ đọc, màu sắc dễ nhìn.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fill="hold" nodeType="withEffect">
                                  <p:stCondLst>
                                    <p:cond delay="100"/>
                                  </p:stCondLst>
                                  <p:childTnLst>
                                    <p:animScale>
                                      <p:cBhvr>
                                        <p:cTn id="9" dur="10" fill="hold"/>
                                        <p:tgtEl>
                                          <p:spTgt spid="2"/>
                                        </p:tgtEl>
                                      </p:cBhvr>
                                      <p:by x="125000" y="125000"/>
                                    </p:animScale>
                                  </p:childTnLst>
                                </p:cTn>
                              </p:par>
                              <p:par>
                                <p:cTn id="10" presetID="6" presetClass="emph" presetSubtype="0" decel="100000" fill="hold" nodeType="withEffect">
                                  <p:stCondLst>
                                    <p:cond delay="100"/>
                                  </p:stCondLst>
                                  <p:childTnLst>
                                    <p:animScale>
                                      <p:cBhvr>
                                        <p:cTn id="11" dur="750" fill="hold"/>
                                        <p:tgtEl>
                                          <p:spTgt spid="2"/>
                                        </p:tgtEl>
                                      </p:cBhvr>
                                      <p:by x="80000" y="80000"/>
                                    </p:animScale>
                                  </p:childTnLst>
                                </p:cTn>
                              </p:par>
                              <p:par>
                                <p:cTn id="12" presetID="10" presetClass="entr" presetSubtype="0" fill="hold" grpId="0" nodeType="withEffect">
                                  <p:stCondLst>
                                    <p:cond delay="200"/>
                                  </p:stCondLst>
                                  <p:childTnLst>
                                    <p:set>
                                      <p:cBhvr>
                                        <p:cTn id="13" dur="1" fill="hold">
                                          <p:stCondLst>
                                            <p:cond delay="0"/>
                                          </p:stCondLst>
                                        </p:cTn>
                                        <p:tgtEl>
                                          <p:spTgt spid="2327"/>
                                        </p:tgtEl>
                                        <p:attrNameLst>
                                          <p:attrName>style.visibility</p:attrName>
                                        </p:attrNameLst>
                                      </p:cBhvr>
                                      <p:to>
                                        <p:strVal val="visible"/>
                                      </p:to>
                                    </p:set>
                                    <p:animEffect transition="in" filter="fade">
                                      <p:cBhvr>
                                        <p:cTn id="14" dur="500"/>
                                        <p:tgtEl>
                                          <p:spTgt spid="2327"/>
                                        </p:tgtEl>
                                      </p:cBhvr>
                                    </p:animEffect>
                                  </p:childTnLst>
                                </p:cTn>
                              </p:par>
                              <p:par>
                                <p:cTn id="15" presetID="6" presetClass="emph" presetSubtype="0" fill="hold" grpId="1" nodeType="withEffect">
                                  <p:stCondLst>
                                    <p:cond delay="200"/>
                                  </p:stCondLst>
                                  <p:childTnLst>
                                    <p:animScale>
                                      <p:cBhvr>
                                        <p:cTn id="16" dur="10" fill="hold"/>
                                        <p:tgtEl>
                                          <p:spTgt spid="2327"/>
                                        </p:tgtEl>
                                      </p:cBhvr>
                                      <p:by x="125000" y="125000"/>
                                    </p:animScale>
                                  </p:childTnLst>
                                </p:cTn>
                              </p:par>
                              <p:par>
                                <p:cTn id="17" presetID="6" presetClass="emph" presetSubtype="0" decel="100000" fill="hold" grpId="2" nodeType="withEffect">
                                  <p:stCondLst>
                                    <p:cond delay="200"/>
                                  </p:stCondLst>
                                  <p:childTnLst>
                                    <p:animScale>
                                      <p:cBhvr>
                                        <p:cTn id="18" dur="750" fill="hold"/>
                                        <p:tgtEl>
                                          <p:spTgt spid="2327"/>
                                        </p:tgtEl>
                                      </p:cBhvr>
                                      <p:by x="80000" y="80000"/>
                                    </p:animScale>
                                  </p:childTnLst>
                                </p:cTn>
                              </p:par>
                              <p:par>
                                <p:cTn id="19" presetID="10" presetClass="entr" presetSubtype="0" fill="hold" grpId="0" nodeType="withEffect">
                                  <p:stCondLst>
                                    <p:cond delay="300"/>
                                  </p:stCondLst>
                                  <p:childTnLst>
                                    <p:set>
                                      <p:cBhvr>
                                        <p:cTn id="20" dur="1" fill="hold">
                                          <p:stCondLst>
                                            <p:cond delay="0"/>
                                          </p:stCondLst>
                                        </p:cTn>
                                        <p:tgtEl>
                                          <p:spTgt spid="2328"/>
                                        </p:tgtEl>
                                        <p:attrNameLst>
                                          <p:attrName>style.visibility</p:attrName>
                                        </p:attrNameLst>
                                      </p:cBhvr>
                                      <p:to>
                                        <p:strVal val="visible"/>
                                      </p:to>
                                    </p:set>
                                    <p:animEffect transition="in" filter="fade">
                                      <p:cBhvr>
                                        <p:cTn id="21" dur="500"/>
                                        <p:tgtEl>
                                          <p:spTgt spid="2328"/>
                                        </p:tgtEl>
                                      </p:cBhvr>
                                    </p:animEffect>
                                  </p:childTnLst>
                                </p:cTn>
                              </p:par>
                              <p:par>
                                <p:cTn id="22" presetID="6" presetClass="emph" presetSubtype="0" fill="hold" grpId="1" nodeType="withEffect">
                                  <p:stCondLst>
                                    <p:cond delay="300"/>
                                  </p:stCondLst>
                                  <p:childTnLst>
                                    <p:animScale>
                                      <p:cBhvr>
                                        <p:cTn id="23" dur="10" fill="hold"/>
                                        <p:tgtEl>
                                          <p:spTgt spid="2328"/>
                                        </p:tgtEl>
                                      </p:cBhvr>
                                      <p:by x="125000" y="125000"/>
                                    </p:animScale>
                                  </p:childTnLst>
                                </p:cTn>
                              </p:par>
                              <p:par>
                                <p:cTn id="24" presetID="6" presetClass="emph" presetSubtype="0" decel="100000" fill="hold" grpId="2" nodeType="withEffect">
                                  <p:stCondLst>
                                    <p:cond delay="300"/>
                                  </p:stCondLst>
                                  <p:childTnLst>
                                    <p:animScale>
                                      <p:cBhvr>
                                        <p:cTn id="25" dur="750" fill="hold"/>
                                        <p:tgtEl>
                                          <p:spTgt spid="2328"/>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7" grpId="0"/>
      <p:bldP spid="2327" grpId="1"/>
      <p:bldP spid="2327" grpId="2"/>
      <p:bldP spid="2328" grpId="0"/>
      <p:bldP spid="2328" grpId="1"/>
      <p:bldP spid="2328" grpId="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5"/>
        <p:cNvGrpSpPr/>
        <p:nvPr/>
      </p:nvGrpSpPr>
      <p:grpSpPr>
        <a:xfrm>
          <a:off x="0" y="0"/>
          <a:ext cx="0" cy="0"/>
          <a:chOff x="0" y="0"/>
          <a:chExt cx="0" cy="0"/>
        </a:xfrm>
      </p:grpSpPr>
      <p:sp>
        <p:nvSpPr>
          <p:cNvPr id="2" name="Google Shape;2818;p61">
            <a:extLst>
              <a:ext uri="{FF2B5EF4-FFF2-40B4-BE49-F238E27FC236}">
                <a16:creationId xmlns:a16="http://schemas.microsoft.com/office/drawing/2014/main" id="{3F857008-02C4-9D3B-8200-E2E9DFEF467D}"/>
              </a:ext>
            </a:extLst>
          </p:cNvPr>
          <p:cNvSpPr txBox="1">
            <a:spLocks/>
          </p:cNvSpPr>
          <p:nvPr/>
        </p:nvSpPr>
        <p:spPr>
          <a:xfrm>
            <a:off x="887581" y="968737"/>
            <a:ext cx="3785100" cy="626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accent5">
                    <a:lumMod val="50000"/>
                  </a:schemeClr>
                </a:solidFill>
              </a:rPr>
              <a:t>Hướng phát triển</a:t>
            </a:r>
          </a:p>
        </p:txBody>
      </p:sp>
      <p:sp>
        <p:nvSpPr>
          <p:cNvPr id="3" name="Google Shape;2819;p61">
            <a:extLst>
              <a:ext uri="{FF2B5EF4-FFF2-40B4-BE49-F238E27FC236}">
                <a16:creationId xmlns:a16="http://schemas.microsoft.com/office/drawing/2014/main" id="{21EBBBD5-E59B-FB25-5EF9-4FC3289AD25E}"/>
              </a:ext>
            </a:extLst>
          </p:cNvPr>
          <p:cNvSpPr txBox="1">
            <a:spLocks/>
          </p:cNvSpPr>
          <p:nvPr/>
        </p:nvSpPr>
        <p:spPr>
          <a:xfrm>
            <a:off x="887581" y="1869536"/>
            <a:ext cx="5039883" cy="29714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lnSpc>
                <a:spcPct val="150000"/>
              </a:lnSpc>
              <a:buFont typeface="Wingdings" panose="05000000000000000000" pitchFamily="2" charset="2"/>
              <a:buChar char="v"/>
            </a:pPr>
            <a:r>
              <a:rPr lang="en-US" sz="1800" dirty="0">
                <a:solidFill>
                  <a:schemeClr val="accent5">
                    <a:lumMod val="50000"/>
                  </a:schemeClr>
                </a:solidFill>
              </a:rPr>
              <a:t>Hỗ trợ đa ngôn ngữ, phát triển tích hợp nhiều ngôn ngữ để trang thông tin đa dạng và thu hút người xem.</a:t>
            </a:r>
          </a:p>
          <a:p>
            <a:pPr marL="285750" lvl="0" indent="-285750">
              <a:lnSpc>
                <a:spcPct val="150000"/>
              </a:lnSpc>
              <a:buFont typeface="Wingdings" panose="05000000000000000000" pitchFamily="2" charset="2"/>
              <a:buChar char="v"/>
            </a:pPr>
            <a:r>
              <a:rPr lang="en-US" sz="1800" dirty="0">
                <a:solidFill>
                  <a:schemeClr val="accent5">
                    <a:lumMod val="50000"/>
                  </a:schemeClr>
                </a:solidFill>
              </a:rPr>
              <a:t>Tích hợp trang Live để phát trực tiếp các trận đấu giải diễn ra tại khu liên hợp</a:t>
            </a:r>
            <a:r>
              <a:rPr lang="vi-VN" sz="1800" dirty="0">
                <a:solidFill>
                  <a:schemeClr val="accent5">
                    <a:lumMod val="50000"/>
                  </a:schemeClr>
                </a:solidFill>
              </a:rPr>
              <a:t>.</a:t>
            </a:r>
            <a:endParaRPr lang="en-US" sz="1800" dirty="0">
              <a:solidFill>
                <a:schemeClr val="accent5">
                  <a:lumMod val="50000"/>
                </a:schemeClr>
              </a:solidFill>
            </a:endParaRPr>
          </a:p>
          <a:p>
            <a:pPr marL="285750" lvl="1" indent="-285750">
              <a:lnSpc>
                <a:spcPct val="150000"/>
              </a:lnSpc>
              <a:buFont typeface="Wingdings" panose="05000000000000000000" pitchFamily="2" charset="2"/>
              <a:buChar char="v"/>
            </a:pPr>
            <a:r>
              <a:rPr lang="en-US" sz="1800" dirty="0">
                <a:solidFill>
                  <a:schemeClr val="accent5">
                    <a:lumMod val="50000"/>
                  </a:schemeClr>
                </a:solidFill>
              </a:rPr>
              <a:t>Phát triển trang web thành app di động để người dùng thuận tiện hơn.</a:t>
            </a:r>
          </a:p>
        </p:txBody>
      </p:sp>
      <p:pic>
        <p:nvPicPr>
          <p:cNvPr id="3074" name="Picture 2" descr="4 Cách để cải thiện và phát triển nghề nghiệp">
            <a:extLst>
              <a:ext uri="{FF2B5EF4-FFF2-40B4-BE49-F238E27FC236}">
                <a16:creationId xmlns:a16="http://schemas.microsoft.com/office/drawing/2014/main" id="{1C66F019-ACEA-42BA-D8D9-743AB97E7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2026" y="1869536"/>
            <a:ext cx="2333625" cy="1952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fill="hold" grpId="1" nodeType="withEffect">
                                  <p:stCondLst>
                                    <p:cond delay="100"/>
                                  </p:stCondLst>
                                  <p:childTnLst>
                                    <p:animScale>
                                      <p:cBhvr>
                                        <p:cTn id="9" dur="10" fill="hold"/>
                                        <p:tgtEl>
                                          <p:spTgt spid="2"/>
                                        </p:tgtEl>
                                      </p:cBhvr>
                                      <p:by x="125000" y="125000"/>
                                    </p:animScale>
                                  </p:childTnLst>
                                </p:cTn>
                              </p:par>
                              <p:par>
                                <p:cTn id="10" presetID="6" presetClass="emph" presetSubtype="0" decel="100000" fill="hold" grpId="2" nodeType="withEffect">
                                  <p:stCondLst>
                                    <p:cond delay="100"/>
                                  </p:stCondLst>
                                  <p:childTnLst>
                                    <p:animScale>
                                      <p:cBhvr>
                                        <p:cTn id="11" dur="750" fill="hold"/>
                                        <p:tgtEl>
                                          <p:spTgt spid="2"/>
                                        </p:tgtEl>
                                      </p:cBhvr>
                                      <p:by x="80000" y="80000"/>
                                    </p:animScale>
                                  </p:childTnLst>
                                </p:cTn>
                              </p:par>
                              <p:par>
                                <p:cTn id="12" presetID="10" presetClass="entr" presetSubtype="0" fill="hold" grpId="0" nodeType="withEffect">
                                  <p:stCondLst>
                                    <p:cond delay="2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6" presetClass="emph" presetSubtype="0" fill="hold" grpId="1" nodeType="withEffect">
                                  <p:stCondLst>
                                    <p:cond delay="200"/>
                                  </p:stCondLst>
                                  <p:childTnLst>
                                    <p:animScale>
                                      <p:cBhvr>
                                        <p:cTn id="16" dur="10" fill="hold"/>
                                        <p:tgtEl>
                                          <p:spTgt spid="3"/>
                                        </p:tgtEl>
                                      </p:cBhvr>
                                      <p:by x="125000" y="125000"/>
                                    </p:animScale>
                                  </p:childTnLst>
                                </p:cTn>
                              </p:par>
                              <p:par>
                                <p:cTn id="17" presetID="6" presetClass="emph" presetSubtype="0" decel="100000" fill="hold" grpId="2" nodeType="withEffect">
                                  <p:stCondLst>
                                    <p:cond delay="200"/>
                                  </p:stCondLst>
                                  <p:childTnLst>
                                    <p:animScale>
                                      <p:cBhvr>
                                        <p:cTn id="18" dur="750" fill="hold"/>
                                        <p:tgtEl>
                                          <p:spTgt spid="3"/>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3" grpId="0"/>
      <p:bldP spid="3" grpId="1"/>
      <p:bldP spid="3" grpId="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4"/>
          <p:cNvSpPr txBox="1"/>
          <p:nvPr/>
        </p:nvSpPr>
        <p:spPr>
          <a:xfrm>
            <a:off x="1139748" y="1172663"/>
            <a:ext cx="2269874"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solidFill>
                  <a:schemeClr val="accent5">
                    <a:lumMod val="50000"/>
                  </a:schemeClr>
                </a:solidFill>
                <a:latin typeface="Fira Sans Medium"/>
                <a:ea typeface="Fira Sans Medium"/>
                <a:cs typeface="Fira Sans Medium"/>
                <a:sym typeface="Fira Sans Medium"/>
              </a:rPr>
              <a:t>Tổng quan, Giới thiệu đề tài</a:t>
            </a:r>
            <a:endParaRPr sz="1500" dirty="0">
              <a:solidFill>
                <a:schemeClr val="accent5">
                  <a:lumMod val="50000"/>
                </a:schemeClr>
              </a:solidFill>
              <a:latin typeface="Fira Sans Medium"/>
              <a:ea typeface="Fira Sans Medium"/>
              <a:cs typeface="Fira Sans Medium"/>
              <a:sym typeface="Fira Sans Medium"/>
            </a:endParaRPr>
          </a:p>
        </p:txBody>
      </p:sp>
      <p:sp>
        <p:nvSpPr>
          <p:cNvPr id="171" name="Google Shape;171;p14"/>
          <p:cNvSpPr txBox="1"/>
          <p:nvPr/>
        </p:nvSpPr>
        <p:spPr>
          <a:xfrm>
            <a:off x="1136641" y="1320486"/>
            <a:ext cx="1896226" cy="1585116"/>
          </a:xfrm>
          <a:prstGeom prst="rect">
            <a:avLst/>
          </a:prstGeom>
          <a:noFill/>
          <a:ln>
            <a:noFill/>
          </a:ln>
        </p:spPr>
        <p:txBody>
          <a:bodyPr spcFirstLastPara="1" wrap="square" lIns="91425" tIns="91425" rIns="91425" bIns="91425" anchor="t" anchorCtr="0">
            <a:noAutofit/>
          </a:bodyPr>
          <a:lstStyle/>
          <a:p>
            <a:pPr>
              <a:lnSpc>
                <a:spcPct val="150000"/>
              </a:lnSpc>
              <a:spcBef>
                <a:spcPts val="600"/>
              </a:spcBef>
            </a:pPr>
            <a:r>
              <a:rPr lang="vi-VN" altLang="zh-CN" sz="1200" dirty="0">
                <a:solidFill>
                  <a:schemeClr val="accent5">
                    <a:lumMod val="50000"/>
                  </a:schemeClr>
                </a:solidFill>
                <a:latin typeface="Arial" panose="020B0604020202020204" pitchFamily="34" charset="0"/>
                <a:ea typeface="Lato Light" panose="020F0502020204030203" pitchFamily="34" charset="0"/>
                <a:cs typeface="Arial" panose="020B0604020202020204" pitchFamily="34" charset="0"/>
              </a:rPr>
              <a:t>Lý do chọn đề tài, quy trình thực hiện. Tìm hiểu đề tài, khảo sát hiện trạng, khảo sát yêu cầu người sử dụng</a:t>
            </a:r>
            <a:r>
              <a:rPr lang="es-ES" altLang="zh-CN" sz="1200" dirty="0">
                <a:solidFill>
                  <a:schemeClr val="accent5">
                    <a:lumMod val="50000"/>
                  </a:schemeClr>
                </a:solidFill>
                <a:latin typeface="Arial" panose="020B0604020202020204" pitchFamily="34" charset="0"/>
                <a:ea typeface="Lato Light" panose="020F0502020204030203" pitchFamily="34" charset="0"/>
                <a:cs typeface="Arial" panose="020B0604020202020204" pitchFamily="34" charset="0"/>
              </a:rPr>
              <a:t> </a:t>
            </a:r>
          </a:p>
        </p:txBody>
      </p:sp>
      <p:sp>
        <p:nvSpPr>
          <p:cNvPr id="176" name="Google Shape;176;p14"/>
          <p:cNvSpPr txBox="1"/>
          <p:nvPr/>
        </p:nvSpPr>
        <p:spPr>
          <a:xfrm>
            <a:off x="1" y="301683"/>
            <a:ext cx="9143998" cy="6850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accent5">
                    <a:lumMod val="50000"/>
                  </a:schemeClr>
                </a:solidFill>
                <a:latin typeface="Fira Sans Medium"/>
                <a:ea typeface="Fira Sans Medium"/>
                <a:cs typeface="Fira Sans Medium"/>
                <a:sym typeface="Fira Sans Medium"/>
              </a:rPr>
              <a:t>Nội dung</a:t>
            </a:r>
            <a:endParaRPr sz="2800" b="1" dirty="0">
              <a:solidFill>
                <a:schemeClr val="accent5">
                  <a:lumMod val="50000"/>
                </a:schemeClr>
              </a:solidFill>
              <a:latin typeface="Fira Sans Medium"/>
              <a:ea typeface="Fira Sans Medium"/>
              <a:cs typeface="Fira Sans Medium"/>
              <a:sym typeface="Fira Sans Medium"/>
            </a:endParaRPr>
          </a:p>
        </p:txBody>
      </p:sp>
      <p:grpSp>
        <p:nvGrpSpPr>
          <p:cNvPr id="202" name="Google Shape;202;p14"/>
          <p:cNvGrpSpPr/>
          <p:nvPr/>
        </p:nvGrpSpPr>
        <p:grpSpPr>
          <a:xfrm>
            <a:off x="327470" y="1202734"/>
            <a:ext cx="899007" cy="956516"/>
            <a:chOff x="2061045" y="1202734"/>
            <a:chExt cx="899007" cy="956516"/>
          </a:xfrm>
        </p:grpSpPr>
        <p:sp>
          <p:nvSpPr>
            <p:cNvPr id="204" name="Google Shape;204;p14"/>
            <p:cNvSpPr/>
            <p:nvPr/>
          </p:nvSpPr>
          <p:spPr>
            <a:xfrm>
              <a:off x="2331621" y="1552797"/>
              <a:ext cx="348412" cy="81849"/>
            </a:xfrm>
            <a:custGeom>
              <a:avLst/>
              <a:gdLst/>
              <a:ahLst/>
              <a:cxnLst/>
              <a:rect l="l" t="t" r="r" b="b"/>
              <a:pathLst>
                <a:path w="13081" h="3073" extrusionOk="0">
                  <a:moveTo>
                    <a:pt x="6556" y="1"/>
                  </a:moveTo>
                  <a:cubicBezTo>
                    <a:pt x="4118" y="1"/>
                    <a:pt x="1806" y="951"/>
                    <a:pt x="96" y="2661"/>
                  </a:cubicBezTo>
                  <a:cubicBezTo>
                    <a:pt x="1" y="2756"/>
                    <a:pt x="1" y="2882"/>
                    <a:pt x="96" y="2978"/>
                  </a:cubicBezTo>
                  <a:cubicBezTo>
                    <a:pt x="143" y="3025"/>
                    <a:pt x="207" y="3049"/>
                    <a:pt x="266" y="3049"/>
                  </a:cubicBezTo>
                  <a:cubicBezTo>
                    <a:pt x="325" y="3049"/>
                    <a:pt x="381" y="3025"/>
                    <a:pt x="412" y="2978"/>
                  </a:cubicBezTo>
                  <a:cubicBezTo>
                    <a:pt x="2059" y="1362"/>
                    <a:pt x="4213" y="476"/>
                    <a:pt x="6556" y="476"/>
                  </a:cubicBezTo>
                  <a:cubicBezTo>
                    <a:pt x="8868" y="476"/>
                    <a:pt x="11022" y="1362"/>
                    <a:pt x="12668" y="2978"/>
                  </a:cubicBezTo>
                  <a:cubicBezTo>
                    <a:pt x="12700" y="3041"/>
                    <a:pt x="12763" y="3073"/>
                    <a:pt x="12827" y="3073"/>
                  </a:cubicBezTo>
                  <a:cubicBezTo>
                    <a:pt x="12890" y="3073"/>
                    <a:pt x="12953" y="3041"/>
                    <a:pt x="12985" y="2978"/>
                  </a:cubicBezTo>
                  <a:cubicBezTo>
                    <a:pt x="13080" y="2882"/>
                    <a:pt x="13080" y="2756"/>
                    <a:pt x="12985" y="2661"/>
                  </a:cubicBezTo>
                  <a:cubicBezTo>
                    <a:pt x="11275" y="951"/>
                    <a:pt x="8995" y="1"/>
                    <a:pt x="65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4"/>
            <p:cNvSpPr/>
            <p:nvPr/>
          </p:nvSpPr>
          <p:spPr>
            <a:xfrm>
              <a:off x="2061045" y="1202734"/>
              <a:ext cx="899007" cy="956516"/>
            </a:xfrm>
            <a:custGeom>
              <a:avLst/>
              <a:gdLst/>
              <a:ahLst/>
              <a:cxnLst/>
              <a:rect l="l" t="t" r="r" b="b"/>
              <a:pathLst>
                <a:path w="10293" h="2502" extrusionOk="0">
                  <a:moveTo>
                    <a:pt x="5146" y="0"/>
                  </a:moveTo>
                  <a:cubicBezTo>
                    <a:pt x="3318" y="0"/>
                    <a:pt x="1489" y="697"/>
                    <a:pt x="95" y="2090"/>
                  </a:cubicBezTo>
                  <a:cubicBezTo>
                    <a:pt x="0" y="2185"/>
                    <a:pt x="0" y="2344"/>
                    <a:pt x="95" y="2439"/>
                  </a:cubicBezTo>
                  <a:cubicBezTo>
                    <a:pt x="127" y="2470"/>
                    <a:pt x="190" y="2502"/>
                    <a:pt x="254" y="2502"/>
                  </a:cubicBezTo>
                  <a:cubicBezTo>
                    <a:pt x="317" y="2502"/>
                    <a:pt x="380" y="2470"/>
                    <a:pt x="412" y="2439"/>
                  </a:cubicBezTo>
                  <a:cubicBezTo>
                    <a:pt x="1710" y="1124"/>
                    <a:pt x="3420" y="467"/>
                    <a:pt x="5131" y="467"/>
                  </a:cubicBezTo>
                  <a:cubicBezTo>
                    <a:pt x="6841" y="467"/>
                    <a:pt x="8551" y="1124"/>
                    <a:pt x="9849" y="2439"/>
                  </a:cubicBezTo>
                  <a:cubicBezTo>
                    <a:pt x="9897" y="2470"/>
                    <a:pt x="9960" y="2486"/>
                    <a:pt x="10023" y="2486"/>
                  </a:cubicBezTo>
                  <a:cubicBezTo>
                    <a:pt x="10087" y="2486"/>
                    <a:pt x="10150" y="2470"/>
                    <a:pt x="10198" y="2439"/>
                  </a:cubicBezTo>
                  <a:cubicBezTo>
                    <a:pt x="10293" y="2344"/>
                    <a:pt x="10293" y="2185"/>
                    <a:pt x="10198" y="2090"/>
                  </a:cubicBezTo>
                  <a:cubicBezTo>
                    <a:pt x="8804" y="697"/>
                    <a:pt x="6975" y="0"/>
                    <a:pt x="5146"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0070C0"/>
                  </a:solidFill>
                </a:rPr>
                <a:t>01</a:t>
              </a:r>
              <a:endParaRPr sz="2000" b="1" dirty="0">
                <a:solidFill>
                  <a:srgbClr val="0070C0"/>
                </a:solidFill>
              </a:endParaRPr>
            </a:p>
          </p:txBody>
        </p:sp>
        <p:sp>
          <p:nvSpPr>
            <p:cNvPr id="208" name="Google Shape;208;p14"/>
            <p:cNvSpPr/>
            <p:nvPr/>
          </p:nvSpPr>
          <p:spPr>
            <a:xfrm>
              <a:off x="2190776" y="1361318"/>
              <a:ext cx="420087" cy="535656"/>
            </a:xfrm>
            <a:custGeom>
              <a:avLst/>
              <a:gdLst/>
              <a:ahLst/>
              <a:cxnLst/>
              <a:rect l="l" t="t" r="r" b="b"/>
              <a:pathLst>
                <a:path w="15772" h="20111" fill="none" extrusionOk="0">
                  <a:moveTo>
                    <a:pt x="3389" y="20111"/>
                  </a:moveTo>
                  <a:cubicBezTo>
                    <a:pt x="1298" y="17989"/>
                    <a:pt x="0" y="15044"/>
                    <a:pt x="0" y="11813"/>
                  </a:cubicBezTo>
                  <a:cubicBezTo>
                    <a:pt x="0" y="5289"/>
                    <a:pt x="5289" y="1"/>
                    <a:pt x="11813" y="1"/>
                  </a:cubicBezTo>
                  <a:cubicBezTo>
                    <a:pt x="13206" y="1"/>
                    <a:pt x="14536" y="254"/>
                    <a:pt x="15771" y="69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a:off x="2505388" y="1446524"/>
              <a:ext cx="315492" cy="544925"/>
            </a:xfrm>
            <a:custGeom>
              <a:avLst/>
              <a:gdLst/>
              <a:ahLst/>
              <a:cxnLst/>
              <a:rect l="l" t="t" r="r" b="b"/>
              <a:pathLst>
                <a:path w="11845" h="20459" fill="none" extrusionOk="0">
                  <a:moveTo>
                    <a:pt x="8108" y="0"/>
                  </a:moveTo>
                  <a:cubicBezTo>
                    <a:pt x="10388" y="2154"/>
                    <a:pt x="11845" y="5226"/>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14"/>
          <p:cNvGrpSpPr/>
          <p:nvPr/>
        </p:nvGrpSpPr>
        <p:grpSpPr>
          <a:xfrm>
            <a:off x="3409622" y="1634645"/>
            <a:ext cx="2703470" cy="2175623"/>
            <a:chOff x="2820853" y="1403508"/>
            <a:chExt cx="3502263" cy="2951424"/>
          </a:xfrm>
        </p:grpSpPr>
        <p:sp>
          <p:nvSpPr>
            <p:cNvPr id="222" name="Google Shape;222;p14"/>
            <p:cNvSpPr/>
            <p:nvPr/>
          </p:nvSpPr>
          <p:spPr>
            <a:xfrm>
              <a:off x="2942335" y="1403508"/>
              <a:ext cx="3260177" cy="2951424"/>
            </a:xfrm>
            <a:custGeom>
              <a:avLst/>
              <a:gdLst/>
              <a:ahLst/>
              <a:cxnLst/>
              <a:rect l="l" t="t" r="r" b="b"/>
              <a:pathLst>
                <a:path w="122402" h="110810" fill="none" extrusionOk="0">
                  <a:moveTo>
                    <a:pt x="25335" y="0"/>
                  </a:moveTo>
                  <a:cubicBezTo>
                    <a:pt x="10008" y="11148"/>
                    <a:pt x="0" y="29199"/>
                    <a:pt x="0" y="49594"/>
                  </a:cubicBezTo>
                  <a:cubicBezTo>
                    <a:pt x="0" y="83416"/>
                    <a:pt x="27394" y="110810"/>
                    <a:pt x="61185" y="110810"/>
                  </a:cubicBezTo>
                  <a:cubicBezTo>
                    <a:pt x="95007" y="110810"/>
                    <a:pt x="122401" y="83416"/>
                    <a:pt x="122401" y="49594"/>
                  </a:cubicBezTo>
                  <a:cubicBezTo>
                    <a:pt x="122401" y="29199"/>
                    <a:pt x="112394" y="11116"/>
                    <a:pt x="97034" y="0"/>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2820853" y="1675958"/>
              <a:ext cx="504440" cy="27"/>
            </a:xfrm>
            <a:custGeom>
              <a:avLst/>
              <a:gdLst/>
              <a:ahLst/>
              <a:cxnLst/>
              <a:rect l="l" t="t" r="r" b="b"/>
              <a:pathLst>
                <a:path w="18939" h="1" fill="none" extrusionOk="0">
                  <a:moveTo>
                    <a:pt x="1" y="0"/>
                  </a:moveTo>
                  <a:lnTo>
                    <a:pt x="18939" y="0"/>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2820853" y="3985452"/>
              <a:ext cx="716162" cy="27"/>
            </a:xfrm>
            <a:custGeom>
              <a:avLst/>
              <a:gdLst/>
              <a:ahLst/>
              <a:cxnLst/>
              <a:rect l="l" t="t" r="r" b="b"/>
              <a:pathLst>
                <a:path w="26888" h="1" fill="none" extrusionOk="0">
                  <a:moveTo>
                    <a:pt x="1" y="1"/>
                  </a:moveTo>
                  <a:lnTo>
                    <a:pt x="26888"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a:off x="2820853" y="2828161"/>
              <a:ext cx="127395" cy="27"/>
            </a:xfrm>
            <a:custGeom>
              <a:avLst/>
              <a:gdLst/>
              <a:ahLst/>
              <a:cxnLst/>
              <a:rect l="l" t="t" r="r" b="b"/>
              <a:pathLst>
                <a:path w="4783" h="1" fill="none" extrusionOk="0">
                  <a:moveTo>
                    <a:pt x="1" y="1"/>
                  </a:moveTo>
                  <a:lnTo>
                    <a:pt x="4783"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a:off x="5818676" y="1675958"/>
              <a:ext cx="504440" cy="27"/>
            </a:xfrm>
            <a:custGeom>
              <a:avLst/>
              <a:gdLst/>
              <a:ahLst/>
              <a:cxnLst/>
              <a:rect l="l" t="t" r="r" b="b"/>
              <a:pathLst>
                <a:path w="18939" h="1" fill="none" extrusionOk="0">
                  <a:moveTo>
                    <a:pt x="18939" y="0"/>
                  </a:moveTo>
                  <a:lnTo>
                    <a:pt x="1" y="0"/>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5606954" y="3985452"/>
              <a:ext cx="716162" cy="27"/>
            </a:xfrm>
            <a:custGeom>
              <a:avLst/>
              <a:gdLst/>
              <a:ahLst/>
              <a:cxnLst/>
              <a:rect l="l" t="t" r="r" b="b"/>
              <a:pathLst>
                <a:path w="26888" h="1" fill="none" extrusionOk="0">
                  <a:moveTo>
                    <a:pt x="26888"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6195721" y="2828161"/>
              <a:ext cx="127395" cy="27"/>
            </a:xfrm>
            <a:custGeom>
              <a:avLst/>
              <a:gdLst/>
              <a:ahLst/>
              <a:cxnLst/>
              <a:rect l="l" t="t" r="r" b="b"/>
              <a:pathLst>
                <a:path w="4783" h="1" fill="none" extrusionOk="0">
                  <a:moveTo>
                    <a:pt x="4783"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4"/>
            <p:cNvSpPr/>
            <p:nvPr/>
          </p:nvSpPr>
          <p:spPr>
            <a:xfrm>
              <a:off x="3623872" y="1880914"/>
              <a:ext cx="1896226" cy="1175030"/>
            </a:xfrm>
            <a:custGeom>
              <a:avLst/>
              <a:gdLst/>
              <a:ahLst/>
              <a:cxnLst/>
              <a:rect l="l" t="t" r="r" b="b"/>
              <a:pathLst>
                <a:path w="71193" h="44116" extrusionOk="0">
                  <a:moveTo>
                    <a:pt x="3421" y="1"/>
                  </a:moveTo>
                  <a:cubicBezTo>
                    <a:pt x="1553" y="1"/>
                    <a:pt x="1" y="1521"/>
                    <a:pt x="1" y="3421"/>
                  </a:cubicBezTo>
                  <a:lnTo>
                    <a:pt x="1" y="40695"/>
                  </a:lnTo>
                  <a:cubicBezTo>
                    <a:pt x="1" y="42595"/>
                    <a:pt x="1553" y="44116"/>
                    <a:pt x="3421" y="44116"/>
                  </a:cubicBezTo>
                  <a:lnTo>
                    <a:pt x="67773" y="44116"/>
                  </a:lnTo>
                  <a:cubicBezTo>
                    <a:pt x="69641" y="44116"/>
                    <a:pt x="71193" y="42595"/>
                    <a:pt x="71193" y="40695"/>
                  </a:cubicBezTo>
                  <a:lnTo>
                    <a:pt x="71193" y="3421"/>
                  </a:lnTo>
                  <a:cubicBezTo>
                    <a:pt x="71193" y="1521"/>
                    <a:pt x="69641" y="1"/>
                    <a:pt x="6777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3331180" y="3017962"/>
              <a:ext cx="2481610" cy="455512"/>
            </a:xfrm>
            <a:custGeom>
              <a:avLst/>
              <a:gdLst/>
              <a:ahLst/>
              <a:cxnLst/>
              <a:rect l="l" t="t" r="r" b="b"/>
              <a:pathLst>
                <a:path w="93171" h="17102" extrusionOk="0">
                  <a:moveTo>
                    <a:pt x="14410" y="0"/>
                  </a:moveTo>
                  <a:cubicBezTo>
                    <a:pt x="12542" y="0"/>
                    <a:pt x="10610" y="634"/>
                    <a:pt x="10103" y="1394"/>
                  </a:cubicBezTo>
                  <a:lnTo>
                    <a:pt x="507" y="15740"/>
                  </a:lnTo>
                  <a:cubicBezTo>
                    <a:pt x="1" y="16468"/>
                    <a:pt x="1616" y="17102"/>
                    <a:pt x="4118" y="17102"/>
                  </a:cubicBezTo>
                  <a:lnTo>
                    <a:pt x="89086" y="17102"/>
                  </a:lnTo>
                  <a:cubicBezTo>
                    <a:pt x="91556" y="17102"/>
                    <a:pt x="93171" y="16468"/>
                    <a:pt x="92664" y="15740"/>
                  </a:cubicBezTo>
                  <a:lnTo>
                    <a:pt x="83069" y="1394"/>
                  </a:lnTo>
                  <a:cubicBezTo>
                    <a:pt x="82594" y="634"/>
                    <a:pt x="80630" y="0"/>
                    <a:pt x="78762" y="0"/>
                  </a:cubicBezTo>
                  <a:close/>
                </a:path>
              </a:pathLst>
            </a:custGeom>
            <a:solidFill>
              <a:srgbClr val="FFFFFF"/>
            </a:solidFill>
            <a:ln w="237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3338771" y="3444761"/>
              <a:ext cx="2467280" cy="81849"/>
            </a:xfrm>
            <a:custGeom>
              <a:avLst/>
              <a:gdLst/>
              <a:ahLst/>
              <a:cxnLst/>
              <a:rect l="l" t="t" r="r" b="b"/>
              <a:pathLst>
                <a:path w="92633" h="3073" extrusionOk="0">
                  <a:moveTo>
                    <a:pt x="127" y="1"/>
                  </a:moveTo>
                  <a:lnTo>
                    <a:pt x="127" y="1"/>
                  </a:lnTo>
                  <a:cubicBezTo>
                    <a:pt x="1" y="1869"/>
                    <a:pt x="3358" y="3073"/>
                    <a:pt x="5543" y="3073"/>
                  </a:cubicBezTo>
                  <a:lnTo>
                    <a:pt x="87091" y="3073"/>
                  </a:lnTo>
                  <a:cubicBezTo>
                    <a:pt x="89276" y="3073"/>
                    <a:pt x="92633" y="1869"/>
                    <a:pt x="92474" y="1"/>
                  </a:cubicBezTo>
                  <a:lnTo>
                    <a:pt x="92474" y="1"/>
                  </a:lnTo>
                  <a:cubicBezTo>
                    <a:pt x="92443" y="603"/>
                    <a:pt x="90954" y="1078"/>
                    <a:pt x="88801" y="1078"/>
                  </a:cubicBezTo>
                  <a:lnTo>
                    <a:pt x="3833" y="1078"/>
                  </a:lnTo>
                  <a:cubicBezTo>
                    <a:pt x="1679" y="1078"/>
                    <a:pt x="191" y="603"/>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3747032" y="3062656"/>
              <a:ext cx="104622" cy="22800"/>
            </a:xfrm>
            <a:custGeom>
              <a:avLst/>
              <a:gdLst/>
              <a:ahLst/>
              <a:cxnLst/>
              <a:rect l="l" t="t" r="r" b="b"/>
              <a:pathLst>
                <a:path w="3928" h="856" extrusionOk="0">
                  <a:moveTo>
                    <a:pt x="1046" y="1"/>
                  </a:moveTo>
                  <a:cubicBezTo>
                    <a:pt x="697" y="1"/>
                    <a:pt x="380" y="96"/>
                    <a:pt x="317" y="223"/>
                  </a:cubicBezTo>
                  <a:cubicBezTo>
                    <a:pt x="222" y="381"/>
                    <a:pt x="190" y="476"/>
                    <a:pt x="95" y="634"/>
                  </a:cubicBezTo>
                  <a:cubicBezTo>
                    <a:pt x="0" y="761"/>
                    <a:pt x="222" y="856"/>
                    <a:pt x="571" y="856"/>
                  </a:cubicBezTo>
                  <a:lnTo>
                    <a:pt x="2946" y="856"/>
                  </a:lnTo>
                  <a:cubicBezTo>
                    <a:pt x="3262" y="856"/>
                    <a:pt x="3579" y="761"/>
                    <a:pt x="3642" y="634"/>
                  </a:cubicBezTo>
                  <a:cubicBezTo>
                    <a:pt x="3737" y="476"/>
                    <a:pt x="3769" y="381"/>
                    <a:pt x="3864" y="223"/>
                  </a:cubicBezTo>
                  <a:cubicBezTo>
                    <a:pt x="3927" y="96"/>
                    <a:pt x="3706" y="1"/>
                    <a:pt x="338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3858366" y="3062656"/>
              <a:ext cx="102944" cy="22800"/>
            </a:xfrm>
            <a:custGeom>
              <a:avLst/>
              <a:gdLst/>
              <a:ahLst/>
              <a:cxnLst/>
              <a:rect l="l" t="t" r="r" b="b"/>
              <a:pathLst>
                <a:path w="3865" h="856" extrusionOk="0">
                  <a:moveTo>
                    <a:pt x="951" y="1"/>
                  </a:moveTo>
                  <a:cubicBezTo>
                    <a:pt x="634" y="1"/>
                    <a:pt x="317" y="96"/>
                    <a:pt x="286" y="223"/>
                  </a:cubicBezTo>
                  <a:cubicBezTo>
                    <a:pt x="191" y="381"/>
                    <a:pt x="127" y="476"/>
                    <a:pt x="64" y="634"/>
                  </a:cubicBezTo>
                  <a:cubicBezTo>
                    <a:pt x="1" y="761"/>
                    <a:pt x="222" y="856"/>
                    <a:pt x="539" y="856"/>
                  </a:cubicBezTo>
                  <a:lnTo>
                    <a:pt x="2946" y="856"/>
                  </a:lnTo>
                  <a:cubicBezTo>
                    <a:pt x="3263" y="856"/>
                    <a:pt x="3579" y="761"/>
                    <a:pt x="3611" y="634"/>
                  </a:cubicBezTo>
                  <a:cubicBezTo>
                    <a:pt x="3706" y="476"/>
                    <a:pt x="3738" y="381"/>
                    <a:pt x="3801" y="223"/>
                  </a:cubicBezTo>
                  <a:cubicBezTo>
                    <a:pt x="3864"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3968875" y="3062656"/>
              <a:ext cx="102092" cy="22800"/>
            </a:xfrm>
            <a:custGeom>
              <a:avLst/>
              <a:gdLst/>
              <a:ahLst/>
              <a:cxnLst/>
              <a:rect l="l" t="t" r="r" b="b"/>
              <a:pathLst>
                <a:path w="3833" h="856" extrusionOk="0">
                  <a:moveTo>
                    <a:pt x="919" y="1"/>
                  </a:moveTo>
                  <a:cubicBezTo>
                    <a:pt x="602" y="1"/>
                    <a:pt x="285" y="96"/>
                    <a:pt x="254" y="223"/>
                  </a:cubicBezTo>
                  <a:cubicBezTo>
                    <a:pt x="190" y="381"/>
                    <a:pt x="127" y="476"/>
                    <a:pt x="64" y="634"/>
                  </a:cubicBezTo>
                  <a:cubicBezTo>
                    <a:pt x="0" y="761"/>
                    <a:pt x="254" y="856"/>
                    <a:pt x="570" y="856"/>
                  </a:cubicBezTo>
                  <a:lnTo>
                    <a:pt x="2946" y="856"/>
                  </a:lnTo>
                  <a:cubicBezTo>
                    <a:pt x="3294" y="856"/>
                    <a:pt x="3579" y="761"/>
                    <a:pt x="3642" y="634"/>
                  </a:cubicBezTo>
                  <a:cubicBezTo>
                    <a:pt x="3706" y="476"/>
                    <a:pt x="3737" y="381"/>
                    <a:pt x="3769" y="223"/>
                  </a:cubicBezTo>
                  <a:cubicBezTo>
                    <a:pt x="3832" y="96"/>
                    <a:pt x="3611" y="1"/>
                    <a:pt x="326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4080209" y="3062656"/>
              <a:ext cx="100414" cy="22800"/>
            </a:xfrm>
            <a:custGeom>
              <a:avLst/>
              <a:gdLst/>
              <a:ahLst/>
              <a:cxnLst/>
              <a:rect l="l" t="t" r="r" b="b"/>
              <a:pathLst>
                <a:path w="3770" h="856" extrusionOk="0">
                  <a:moveTo>
                    <a:pt x="856" y="1"/>
                  </a:moveTo>
                  <a:cubicBezTo>
                    <a:pt x="539" y="1"/>
                    <a:pt x="222" y="96"/>
                    <a:pt x="191" y="223"/>
                  </a:cubicBezTo>
                  <a:cubicBezTo>
                    <a:pt x="127" y="381"/>
                    <a:pt x="96" y="476"/>
                    <a:pt x="64" y="634"/>
                  </a:cubicBezTo>
                  <a:cubicBezTo>
                    <a:pt x="1" y="761"/>
                    <a:pt x="254" y="856"/>
                    <a:pt x="571" y="856"/>
                  </a:cubicBezTo>
                  <a:lnTo>
                    <a:pt x="2946" y="856"/>
                  </a:lnTo>
                  <a:cubicBezTo>
                    <a:pt x="3294" y="856"/>
                    <a:pt x="3579" y="761"/>
                    <a:pt x="3611" y="634"/>
                  </a:cubicBezTo>
                  <a:cubicBezTo>
                    <a:pt x="3674" y="476"/>
                    <a:pt x="3674" y="381"/>
                    <a:pt x="3738" y="223"/>
                  </a:cubicBezTo>
                  <a:cubicBezTo>
                    <a:pt x="3769" y="96"/>
                    <a:pt x="3516" y="1"/>
                    <a:pt x="319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4191570" y="3062656"/>
              <a:ext cx="98709" cy="22800"/>
            </a:xfrm>
            <a:custGeom>
              <a:avLst/>
              <a:gdLst/>
              <a:ahLst/>
              <a:cxnLst/>
              <a:rect l="l" t="t" r="r" b="b"/>
              <a:pathLst>
                <a:path w="3706" h="856" extrusionOk="0">
                  <a:moveTo>
                    <a:pt x="792" y="1"/>
                  </a:moveTo>
                  <a:cubicBezTo>
                    <a:pt x="475" y="1"/>
                    <a:pt x="158" y="96"/>
                    <a:pt x="127" y="223"/>
                  </a:cubicBezTo>
                  <a:cubicBezTo>
                    <a:pt x="95" y="381"/>
                    <a:pt x="63" y="476"/>
                    <a:pt x="32" y="634"/>
                  </a:cubicBezTo>
                  <a:cubicBezTo>
                    <a:pt x="0" y="761"/>
                    <a:pt x="222" y="856"/>
                    <a:pt x="570" y="856"/>
                  </a:cubicBezTo>
                  <a:lnTo>
                    <a:pt x="2945" y="856"/>
                  </a:lnTo>
                  <a:cubicBezTo>
                    <a:pt x="3294" y="856"/>
                    <a:pt x="3579" y="761"/>
                    <a:pt x="3610" y="634"/>
                  </a:cubicBezTo>
                  <a:cubicBezTo>
                    <a:pt x="3642" y="476"/>
                    <a:pt x="3642" y="381"/>
                    <a:pt x="3674" y="223"/>
                  </a:cubicBezTo>
                  <a:cubicBezTo>
                    <a:pt x="3705" y="96"/>
                    <a:pt x="3452" y="1"/>
                    <a:pt x="313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4302052" y="3062656"/>
              <a:ext cx="97031" cy="22800"/>
            </a:xfrm>
            <a:custGeom>
              <a:avLst/>
              <a:gdLst/>
              <a:ahLst/>
              <a:cxnLst/>
              <a:rect l="l" t="t" r="r" b="b"/>
              <a:pathLst>
                <a:path w="3643" h="856" extrusionOk="0">
                  <a:moveTo>
                    <a:pt x="729" y="1"/>
                  </a:moveTo>
                  <a:cubicBezTo>
                    <a:pt x="412" y="1"/>
                    <a:pt x="127" y="96"/>
                    <a:pt x="96" y="223"/>
                  </a:cubicBezTo>
                  <a:cubicBezTo>
                    <a:pt x="96" y="381"/>
                    <a:pt x="64" y="476"/>
                    <a:pt x="32" y="634"/>
                  </a:cubicBezTo>
                  <a:cubicBezTo>
                    <a:pt x="1" y="761"/>
                    <a:pt x="254" y="856"/>
                    <a:pt x="602" y="856"/>
                  </a:cubicBezTo>
                  <a:lnTo>
                    <a:pt x="2978" y="856"/>
                  </a:lnTo>
                  <a:cubicBezTo>
                    <a:pt x="3294" y="856"/>
                    <a:pt x="3579" y="761"/>
                    <a:pt x="3579" y="634"/>
                  </a:cubicBezTo>
                  <a:cubicBezTo>
                    <a:pt x="3611" y="476"/>
                    <a:pt x="3611" y="381"/>
                    <a:pt x="3643" y="223"/>
                  </a:cubicBezTo>
                  <a:cubicBezTo>
                    <a:pt x="3643" y="96"/>
                    <a:pt x="3421"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4413413" y="3062656"/>
              <a:ext cx="96179" cy="22800"/>
            </a:xfrm>
            <a:custGeom>
              <a:avLst/>
              <a:gdLst/>
              <a:ahLst/>
              <a:cxnLst/>
              <a:rect l="l" t="t" r="r" b="b"/>
              <a:pathLst>
                <a:path w="3611" h="856" extrusionOk="0">
                  <a:moveTo>
                    <a:pt x="665" y="1"/>
                  </a:moveTo>
                  <a:cubicBezTo>
                    <a:pt x="348" y="1"/>
                    <a:pt x="63" y="96"/>
                    <a:pt x="63" y="223"/>
                  </a:cubicBezTo>
                  <a:cubicBezTo>
                    <a:pt x="32" y="381"/>
                    <a:pt x="32" y="476"/>
                    <a:pt x="0" y="634"/>
                  </a:cubicBezTo>
                  <a:cubicBezTo>
                    <a:pt x="0" y="761"/>
                    <a:pt x="253" y="856"/>
                    <a:pt x="602" y="856"/>
                  </a:cubicBezTo>
                  <a:lnTo>
                    <a:pt x="2977" y="856"/>
                  </a:lnTo>
                  <a:cubicBezTo>
                    <a:pt x="3294" y="856"/>
                    <a:pt x="3579" y="761"/>
                    <a:pt x="3579" y="634"/>
                  </a:cubicBezTo>
                  <a:cubicBezTo>
                    <a:pt x="3579" y="476"/>
                    <a:pt x="3579" y="381"/>
                    <a:pt x="3610" y="223"/>
                  </a:cubicBezTo>
                  <a:cubicBezTo>
                    <a:pt x="3610" y="96"/>
                    <a:pt x="3357" y="1"/>
                    <a:pt x="300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4524747" y="3062656"/>
              <a:ext cx="95327" cy="22800"/>
            </a:xfrm>
            <a:custGeom>
              <a:avLst/>
              <a:gdLst/>
              <a:ahLst/>
              <a:cxnLst/>
              <a:rect l="l" t="t" r="r" b="b"/>
              <a:pathLst>
                <a:path w="3579" h="856" extrusionOk="0">
                  <a:moveTo>
                    <a:pt x="602" y="1"/>
                  </a:moveTo>
                  <a:cubicBezTo>
                    <a:pt x="285" y="1"/>
                    <a:pt x="0" y="96"/>
                    <a:pt x="0" y="223"/>
                  </a:cubicBezTo>
                  <a:cubicBezTo>
                    <a:pt x="0" y="381"/>
                    <a:pt x="0" y="476"/>
                    <a:pt x="0" y="634"/>
                  </a:cubicBezTo>
                  <a:cubicBezTo>
                    <a:pt x="0" y="761"/>
                    <a:pt x="254" y="856"/>
                    <a:pt x="570" y="856"/>
                  </a:cubicBezTo>
                  <a:lnTo>
                    <a:pt x="2977" y="856"/>
                  </a:lnTo>
                  <a:cubicBezTo>
                    <a:pt x="3294" y="856"/>
                    <a:pt x="3579" y="761"/>
                    <a:pt x="3547" y="634"/>
                  </a:cubicBezTo>
                  <a:cubicBezTo>
                    <a:pt x="3547" y="476"/>
                    <a:pt x="3547"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4"/>
            <p:cNvSpPr/>
            <p:nvPr/>
          </p:nvSpPr>
          <p:spPr>
            <a:xfrm>
              <a:off x="4634404" y="3062656"/>
              <a:ext cx="96179" cy="22800"/>
            </a:xfrm>
            <a:custGeom>
              <a:avLst/>
              <a:gdLst/>
              <a:ahLst/>
              <a:cxnLst/>
              <a:rect l="l" t="t" r="r" b="b"/>
              <a:pathLst>
                <a:path w="3611" h="856" extrusionOk="0">
                  <a:moveTo>
                    <a:pt x="602" y="1"/>
                  </a:moveTo>
                  <a:cubicBezTo>
                    <a:pt x="254" y="1"/>
                    <a:pt x="0" y="96"/>
                    <a:pt x="0" y="223"/>
                  </a:cubicBezTo>
                  <a:cubicBezTo>
                    <a:pt x="32" y="381"/>
                    <a:pt x="32" y="476"/>
                    <a:pt x="32" y="634"/>
                  </a:cubicBezTo>
                  <a:cubicBezTo>
                    <a:pt x="32" y="761"/>
                    <a:pt x="317" y="856"/>
                    <a:pt x="634" y="856"/>
                  </a:cubicBezTo>
                  <a:lnTo>
                    <a:pt x="3009" y="856"/>
                  </a:lnTo>
                  <a:cubicBezTo>
                    <a:pt x="3357" y="856"/>
                    <a:pt x="3611" y="761"/>
                    <a:pt x="3611" y="634"/>
                  </a:cubicBezTo>
                  <a:cubicBezTo>
                    <a:pt x="3579"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a:off x="4744060" y="3062656"/>
              <a:ext cx="97857" cy="22800"/>
            </a:xfrm>
            <a:custGeom>
              <a:avLst/>
              <a:gdLst/>
              <a:ahLst/>
              <a:cxnLst/>
              <a:rect l="l" t="t" r="r" b="b"/>
              <a:pathLst>
                <a:path w="3674" h="856" extrusionOk="0">
                  <a:moveTo>
                    <a:pt x="602" y="1"/>
                  </a:moveTo>
                  <a:cubicBezTo>
                    <a:pt x="254" y="1"/>
                    <a:pt x="0" y="96"/>
                    <a:pt x="32" y="223"/>
                  </a:cubicBezTo>
                  <a:cubicBezTo>
                    <a:pt x="32" y="381"/>
                    <a:pt x="64" y="476"/>
                    <a:pt x="64" y="634"/>
                  </a:cubicBezTo>
                  <a:cubicBezTo>
                    <a:pt x="95" y="761"/>
                    <a:pt x="380" y="856"/>
                    <a:pt x="697" y="856"/>
                  </a:cubicBezTo>
                  <a:lnTo>
                    <a:pt x="3072" y="856"/>
                  </a:lnTo>
                  <a:cubicBezTo>
                    <a:pt x="3421" y="856"/>
                    <a:pt x="3674" y="761"/>
                    <a:pt x="3642" y="634"/>
                  </a:cubicBezTo>
                  <a:cubicBezTo>
                    <a:pt x="3611"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a:off x="4853716" y="3062656"/>
              <a:ext cx="99562" cy="22800"/>
            </a:xfrm>
            <a:custGeom>
              <a:avLst/>
              <a:gdLst/>
              <a:ahLst/>
              <a:cxnLst/>
              <a:rect l="l" t="t" r="r" b="b"/>
              <a:pathLst>
                <a:path w="3738" h="856" extrusionOk="0">
                  <a:moveTo>
                    <a:pt x="570" y="1"/>
                  </a:moveTo>
                  <a:cubicBezTo>
                    <a:pt x="254" y="1"/>
                    <a:pt x="0" y="96"/>
                    <a:pt x="32" y="223"/>
                  </a:cubicBezTo>
                  <a:cubicBezTo>
                    <a:pt x="64" y="381"/>
                    <a:pt x="95" y="476"/>
                    <a:pt x="127" y="634"/>
                  </a:cubicBezTo>
                  <a:cubicBezTo>
                    <a:pt x="159" y="761"/>
                    <a:pt x="444" y="856"/>
                    <a:pt x="760" y="856"/>
                  </a:cubicBezTo>
                  <a:lnTo>
                    <a:pt x="3167" y="856"/>
                  </a:lnTo>
                  <a:cubicBezTo>
                    <a:pt x="3484" y="856"/>
                    <a:pt x="3737" y="761"/>
                    <a:pt x="3706" y="634"/>
                  </a:cubicBezTo>
                  <a:cubicBezTo>
                    <a:pt x="3642" y="476"/>
                    <a:pt x="3611" y="381"/>
                    <a:pt x="3579"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a:off x="4963373" y="3062656"/>
              <a:ext cx="100387" cy="22800"/>
            </a:xfrm>
            <a:custGeom>
              <a:avLst/>
              <a:gdLst/>
              <a:ahLst/>
              <a:cxnLst/>
              <a:rect l="l" t="t" r="r" b="b"/>
              <a:pathLst>
                <a:path w="3769" h="856" extrusionOk="0">
                  <a:moveTo>
                    <a:pt x="570" y="1"/>
                  </a:moveTo>
                  <a:cubicBezTo>
                    <a:pt x="254" y="1"/>
                    <a:pt x="0" y="96"/>
                    <a:pt x="32" y="223"/>
                  </a:cubicBezTo>
                  <a:cubicBezTo>
                    <a:pt x="95" y="381"/>
                    <a:pt x="127" y="476"/>
                    <a:pt x="159" y="634"/>
                  </a:cubicBezTo>
                  <a:cubicBezTo>
                    <a:pt x="190" y="761"/>
                    <a:pt x="475" y="856"/>
                    <a:pt x="824" y="856"/>
                  </a:cubicBezTo>
                  <a:lnTo>
                    <a:pt x="3199" y="856"/>
                  </a:lnTo>
                  <a:cubicBezTo>
                    <a:pt x="3516" y="856"/>
                    <a:pt x="3769" y="761"/>
                    <a:pt x="3737" y="634"/>
                  </a:cubicBezTo>
                  <a:cubicBezTo>
                    <a:pt x="3674" y="476"/>
                    <a:pt x="3642" y="381"/>
                    <a:pt x="3579" y="223"/>
                  </a:cubicBezTo>
                  <a:cubicBezTo>
                    <a:pt x="3547" y="96"/>
                    <a:pt x="3231"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a:off x="5073029" y="3062656"/>
              <a:ext cx="101240" cy="22800"/>
            </a:xfrm>
            <a:custGeom>
              <a:avLst/>
              <a:gdLst/>
              <a:ahLst/>
              <a:cxnLst/>
              <a:rect l="l" t="t" r="r" b="b"/>
              <a:pathLst>
                <a:path w="3801" h="856" extrusionOk="0">
                  <a:moveTo>
                    <a:pt x="570" y="1"/>
                  </a:moveTo>
                  <a:cubicBezTo>
                    <a:pt x="222" y="1"/>
                    <a:pt x="0" y="96"/>
                    <a:pt x="64" y="223"/>
                  </a:cubicBezTo>
                  <a:cubicBezTo>
                    <a:pt x="95" y="381"/>
                    <a:pt x="127" y="476"/>
                    <a:pt x="190" y="634"/>
                  </a:cubicBezTo>
                  <a:cubicBezTo>
                    <a:pt x="254" y="761"/>
                    <a:pt x="539" y="856"/>
                    <a:pt x="887" y="856"/>
                  </a:cubicBezTo>
                  <a:lnTo>
                    <a:pt x="3262" y="856"/>
                  </a:lnTo>
                  <a:cubicBezTo>
                    <a:pt x="3579" y="856"/>
                    <a:pt x="3801" y="761"/>
                    <a:pt x="3769" y="634"/>
                  </a:cubicBezTo>
                  <a:cubicBezTo>
                    <a:pt x="3706" y="476"/>
                    <a:pt x="3642" y="381"/>
                    <a:pt x="3579"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5182685" y="3062656"/>
              <a:ext cx="102918" cy="22800"/>
            </a:xfrm>
            <a:custGeom>
              <a:avLst/>
              <a:gdLst/>
              <a:ahLst/>
              <a:cxnLst/>
              <a:rect l="l" t="t" r="r" b="b"/>
              <a:pathLst>
                <a:path w="3864" h="856" extrusionOk="0">
                  <a:moveTo>
                    <a:pt x="570" y="1"/>
                  </a:moveTo>
                  <a:cubicBezTo>
                    <a:pt x="222" y="1"/>
                    <a:pt x="0" y="96"/>
                    <a:pt x="64" y="223"/>
                  </a:cubicBezTo>
                  <a:cubicBezTo>
                    <a:pt x="127" y="381"/>
                    <a:pt x="159" y="476"/>
                    <a:pt x="254" y="634"/>
                  </a:cubicBezTo>
                  <a:cubicBezTo>
                    <a:pt x="285" y="761"/>
                    <a:pt x="602" y="856"/>
                    <a:pt x="919" y="856"/>
                  </a:cubicBezTo>
                  <a:lnTo>
                    <a:pt x="3325" y="856"/>
                  </a:lnTo>
                  <a:cubicBezTo>
                    <a:pt x="3642" y="856"/>
                    <a:pt x="3864" y="761"/>
                    <a:pt x="3801" y="634"/>
                  </a:cubicBezTo>
                  <a:cubicBezTo>
                    <a:pt x="3737" y="476"/>
                    <a:pt x="3674" y="381"/>
                    <a:pt x="3610"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5292341" y="3062656"/>
              <a:ext cx="104622" cy="22800"/>
            </a:xfrm>
            <a:custGeom>
              <a:avLst/>
              <a:gdLst/>
              <a:ahLst/>
              <a:cxnLst/>
              <a:rect l="l" t="t" r="r" b="b"/>
              <a:pathLst>
                <a:path w="3928" h="856" extrusionOk="0">
                  <a:moveTo>
                    <a:pt x="539" y="1"/>
                  </a:moveTo>
                  <a:cubicBezTo>
                    <a:pt x="222" y="1"/>
                    <a:pt x="0" y="96"/>
                    <a:pt x="64" y="223"/>
                  </a:cubicBezTo>
                  <a:cubicBezTo>
                    <a:pt x="159" y="381"/>
                    <a:pt x="190" y="476"/>
                    <a:pt x="285" y="634"/>
                  </a:cubicBezTo>
                  <a:cubicBezTo>
                    <a:pt x="349" y="761"/>
                    <a:pt x="665" y="856"/>
                    <a:pt x="982" y="856"/>
                  </a:cubicBezTo>
                  <a:lnTo>
                    <a:pt x="3389" y="856"/>
                  </a:lnTo>
                  <a:cubicBezTo>
                    <a:pt x="3705" y="856"/>
                    <a:pt x="3927" y="761"/>
                    <a:pt x="3864" y="634"/>
                  </a:cubicBezTo>
                  <a:cubicBezTo>
                    <a:pt x="3737" y="476"/>
                    <a:pt x="3705" y="381"/>
                    <a:pt x="3610" y="223"/>
                  </a:cubicBezTo>
                  <a:cubicBezTo>
                    <a:pt x="3547" y="96"/>
                    <a:pt x="3230" y="1"/>
                    <a:pt x="288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3724259" y="3091342"/>
              <a:ext cx="80997" cy="35451"/>
            </a:xfrm>
            <a:custGeom>
              <a:avLst/>
              <a:gdLst/>
              <a:ahLst/>
              <a:cxnLst/>
              <a:rect l="l" t="t" r="r" b="b"/>
              <a:pathLst>
                <a:path w="3041" h="1331" extrusionOk="0">
                  <a:moveTo>
                    <a:pt x="1299" y="1"/>
                  </a:moveTo>
                  <a:cubicBezTo>
                    <a:pt x="950" y="1"/>
                    <a:pt x="634" y="96"/>
                    <a:pt x="570" y="222"/>
                  </a:cubicBezTo>
                  <a:cubicBezTo>
                    <a:pt x="380" y="571"/>
                    <a:pt x="285" y="761"/>
                    <a:pt x="64" y="1109"/>
                  </a:cubicBezTo>
                  <a:cubicBezTo>
                    <a:pt x="0" y="1236"/>
                    <a:pt x="222" y="1331"/>
                    <a:pt x="570" y="1331"/>
                  </a:cubicBezTo>
                  <a:lnTo>
                    <a:pt x="1806" y="1331"/>
                  </a:lnTo>
                  <a:cubicBezTo>
                    <a:pt x="2122" y="1331"/>
                    <a:pt x="2471" y="1236"/>
                    <a:pt x="2534" y="1109"/>
                  </a:cubicBezTo>
                  <a:cubicBezTo>
                    <a:pt x="2692" y="761"/>
                    <a:pt x="2787" y="571"/>
                    <a:pt x="2977" y="222"/>
                  </a:cubicBezTo>
                  <a:cubicBezTo>
                    <a:pt x="3041" y="96"/>
                    <a:pt x="2819" y="1"/>
                    <a:pt x="24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3806082" y="3091342"/>
              <a:ext cx="110509" cy="35451"/>
            </a:xfrm>
            <a:custGeom>
              <a:avLst/>
              <a:gdLst/>
              <a:ahLst/>
              <a:cxnLst/>
              <a:rect l="l" t="t" r="r" b="b"/>
              <a:pathLst>
                <a:path w="4149" h="1331" extrusionOk="0">
                  <a:moveTo>
                    <a:pt x="1204" y="1"/>
                  </a:moveTo>
                  <a:cubicBezTo>
                    <a:pt x="887" y="1"/>
                    <a:pt x="570" y="96"/>
                    <a:pt x="507" y="222"/>
                  </a:cubicBezTo>
                  <a:cubicBezTo>
                    <a:pt x="317" y="571"/>
                    <a:pt x="222" y="761"/>
                    <a:pt x="64" y="1109"/>
                  </a:cubicBezTo>
                  <a:cubicBezTo>
                    <a:pt x="0" y="1236"/>
                    <a:pt x="222" y="1331"/>
                    <a:pt x="570" y="1331"/>
                  </a:cubicBezTo>
                  <a:lnTo>
                    <a:pt x="3009" y="1331"/>
                  </a:lnTo>
                  <a:cubicBezTo>
                    <a:pt x="3357" y="1331"/>
                    <a:pt x="3674" y="1236"/>
                    <a:pt x="3706" y="1109"/>
                  </a:cubicBezTo>
                  <a:cubicBezTo>
                    <a:pt x="3864" y="761"/>
                    <a:pt x="3959" y="571"/>
                    <a:pt x="4117" y="222"/>
                  </a:cubicBezTo>
                  <a:cubicBezTo>
                    <a:pt x="4149" y="96"/>
                    <a:pt x="3927" y="1"/>
                    <a:pt x="361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3919946" y="3091342"/>
              <a:ext cx="108831" cy="35451"/>
            </a:xfrm>
            <a:custGeom>
              <a:avLst/>
              <a:gdLst/>
              <a:ahLst/>
              <a:cxnLst/>
              <a:rect l="l" t="t" r="r" b="b"/>
              <a:pathLst>
                <a:path w="4086" h="1331" extrusionOk="0">
                  <a:moveTo>
                    <a:pt x="1141" y="1"/>
                  </a:moveTo>
                  <a:cubicBezTo>
                    <a:pt x="792" y="1"/>
                    <a:pt x="476" y="96"/>
                    <a:pt x="444" y="222"/>
                  </a:cubicBezTo>
                  <a:cubicBezTo>
                    <a:pt x="286" y="571"/>
                    <a:pt x="222" y="761"/>
                    <a:pt x="64" y="1109"/>
                  </a:cubicBezTo>
                  <a:cubicBezTo>
                    <a:pt x="1" y="1236"/>
                    <a:pt x="254" y="1331"/>
                    <a:pt x="571" y="1331"/>
                  </a:cubicBezTo>
                  <a:lnTo>
                    <a:pt x="3041" y="1331"/>
                  </a:lnTo>
                  <a:cubicBezTo>
                    <a:pt x="3358" y="1331"/>
                    <a:pt x="3674" y="1236"/>
                    <a:pt x="3706" y="1109"/>
                  </a:cubicBezTo>
                  <a:cubicBezTo>
                    <a:pt x="3833" y="761"/>
                    <a:pt x="3928" y="571"/>
                    <a:pt x="4054" y="222"/>
                  </a:cubicBezTo>
                  <a:cubicBezTo>
                    <a:pt x="4086" y="96"/>
                    <a:pt x="3864" y="1"/>
                    <a:pt x="351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a:off x="4033811" y="3091342"/>
              <a:ext cx="107153" cy="35451"/>
            </a:xfrm>
            <a:custGeom>
              <a:avLst/>
              <a:gdLst/>
              <a:ahLst/>
              <a:cxnLst/>
              <a:rect l="l" t="t" r="r" b="b"/>
              <a:pathLst>
                <a:path w="4023" h="1331" extrusionOk="0">
                  <a:moveTo>
                    <a:pt x="1046" y="1"/>
                  </a:moveTo>
                  <a:cubicBezTo>
                    <a:pt x="729" y="1"/>
                    <a:pt x="413" y="96"/>
                    <a:pt x="381" y="222"/>
                  </a:cubicBezTo>
                  <a:cubicBezTo>
                    <a:pt x="254" y="571"/>
                    <a:pt x="191" y="761"/>
                    <a:pt x="64" y="1109"/>
                  </a:cubicBezTo>
                  <a:cubicBezTo>
                    <a:pt x="1" y="1236"/>
                    <a:pt x="254" y="1331"/>
                    <a:pt x="603" y="1331"/>
                  </a:cubicBezTo>
                  <a:lnTo>
                    <a:pt x="3041" y="1331"/>
                  </a:lnTo>
                  <a:cubicBezTo>
                    <a:pt x="3390" y="1331"/>
                    <a:pt x="3675" y="1236"/>
                    <a:pt x="3738" y="1109"/>
                  </a:cubicBezTo>
                  <a:cubicBezTo>
                    <a:pt x="3833" y="761"/>
                    <a:pt x="3865" y="571"/>
                    <a:pt x="3991" y="222"/>
                  </a:cubicBezTo>
                  <a:cubicBezTo>
                    <a:pt x="4023" y="96"/>
                    <a:pt x="3770" y="1"/>
                    <a:pt x="345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a:off x="4148528" y="3091342"/>
              <a:ext cx="103797" cy="35451"/>
            </a:xfrm>
            <a:custGeom>
              <a:avLst/>
              <a:gdLst/>
              <a:ahLst/>
              <a:cxnLst/>
              <a:rect l="l" t="t" r="r" b="b"/>
              <a:pathLst>
                <a:path w="3897" h="1331" extrusionOk="0">
                  <a:moveTo>
                    <a:pt x="919" y="1"/>
                  </a:moveTo>
                  <a:cubicBezTo>
                    <a:pt x="603" y="1"/>
                    <a:pt x="318" y="96"/>
                    <a:pt x="286" y="222"/>
                  </a:cubicBezTo>
                  <a:cubicBezTo>
                    <a:pt x="159" y="571"/>
                    <a:pt x="128" y="761"/>
                    <a:pt x="33" y="1109"/>
                  </a:cubicBezTo>
                  <a:cubicBezTo>
                    <a:pt x="1" y="1236"/>
                    <a:pt x="254" y="1331"/>
                    <a:pt x="571" y="1331"/>
                  </a:cubicBezTo>
                  <a:lnTo>
                    <a:pt x="3041" y="1331"/>
                  </a:lnTo>
                  <a:cubicBezTo>
                    <a:pt x="3358" y="1331"/>
                    <a:pt x="3675" y="1236"/>
                    <a:pt x="3675" y="1109"/>
                  </a:cubicBezTo>
                  <a:cubicBezTo>
                    <a:pt x="3770" y="761"/>
                    <a:pt x="3801" y="571"/>
                    <a:pt x="3865" y="222"/>
                  </a:cubicBezTo>
                  <a:cubicBezTo>
                    <a:pt x="3896"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a:off x="4262419" y="3091342"/>
              <a:ext cx="102092" cy="35451"/>
            </a:xfrm>
            <a:custGeom>
              <a:avLst/>
              <a:gdLst/>
              <a:ahLst/>
              <a:cxnLst/>
              <a:rect l="l" t="t" r="r" b="b"/>
              <a:pathLst>
                <a:path w="3833" h="1331" extrusionOk="0">
                  <a:moveTo>
                    <a:pt x="855" y="1"/>
                  </a:moveTo>
                  <a:cubicBezTo>
                    <a:pt x="507" y="1"/>
                    <a:pt x="222" y="96"/>
                    <a:pt x="190" y="222"/>
                  </a:cubicBezTo>
                  <a:cubicBezTo>
                    <a:pt x="127" y="571"/>
                    <a:pt x="95" y="761"/>
                    <a:pt x="32" y="1109"/>
                  </a:cubicBezTo>
                  <a:cubicBezTo>
                    <a:pt x="0" y="1236"/>
                    <a:pt x="254" y="1331"/>
                    <a:pt x="602" y="1331"/>
                  </a:cubicBezTo>
                  <a:lnTo>
                    <a:pt x="3040" y="1331"/>
                  </a:lnTo>
                  <a:cubicBezTo>
                    <a:pt x="3389" y="1331"/>
                    <a:pt x="3674" y="1236"/>
                    <a:pt x="3674" y="1109"/>
                  </a:cubicBezTo>
                  <a:cubicBezTo>
                    <a:pt x="3737" y="761"/>
                    <a:pt x="3769" y="571"/>
                    <a:pt x="3801" y="222"/>
                  </a:cubicBezTo>
                  <a:cubicBezTo>
                    <a:pt x="3832" y="96"/>
                    <a:pt x="3579" y="1"/>
                    <a:pt x="323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a:off x="4376284" y="3091342"/>
              <a:ext cx="99562" cy="35451"/>
            </a:xfrm>
            <a:custGeom>
              <a:avLst/>
              <a:gdLst/>
              <a:ahLst/>
              <a:cxnLst/>
              <a:rect l="l" t="t" r="r" b="b"/>
              <a:pathLst>
                <a:path w="3738" h="1331" extrusionOk="0">
                  <a:moveTo>
                    <a:pt x="761" y="1"/>
                  </a:moveTo>
                  <a:cubicBezTo>
                    <a:pt x="444" y="1"/>
                    <a:pt x="159" y="96"/>
                    <a:pt x="127" y="222"/>
                  </a:cubicBezTo>
                  <a:cubicBezTo>
                    <a:pt x="96" y="571"/>
                    <a:pt x="64" y="761"/>
                    <a:pt x="32" y="1109"/>
                  </a:cubicBezTo>
                  <a:cubicBezTo>
                    <a:pt x="1" y="1236"/>
                    <a:pt x="286" y="1331"/>
                    <a:pt x="602" y="1331"/>
                  </a:cubicBezTo>
                  <a:lnTo>
                    <a:pt x="3072" y="1331"/>
                  </a:lnTo>
                  <a:cubicBezTo>
                    <a:pt x="3389" y="1331"/>
                    <a:pt x="3674" y="1236"/>
                    <a:pt x="3674" y="1109"/>
                  </a:cubicBezTo>
                  <a:cubicBezTo>
                    <a:pt x="3706" y="761"/>
                    <a:pt x="3706" y="571"/>
                    <a:pt x="3738" y="222"/>
                  </a:cubicBezTo>
                  <a:cubicBezTo>
                    <a:pt x="3738" y="96"/>
                    <a:pt x="3484" y="1"/>
                    <a:pt x="316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a:off x="4490148" y="3091342"/>
              <a:ext cx="97884" cy="35451"/>
            </a:xfrm>
            <a:custGeom>
              <a:avLst/>
              <a:gdLst/>
              <a:ahLst/>
              <a:cxnLst/>
              <a:rect l="l" t="t" r="r" b="b"/>
              <a:pathLst>
                <a:path w="3675" h="1331" extrusionOk="0">
                  <a:moveTo>
                    <a:pt x="666" y="1"/>
                  </a:moveTo>
                  <a:cubicBezTo>
                    <a:pt x="349" y="1"/>
                    <a:pt x="64" y="96"/>
                    <a:pt x="64" y="222"/>
                  </a:cubicBezTo>
                  <a:cubicBezTo>
                    <a:pt x="64" y="571"/>
                    <a:pt x="33" y="761"/>
                    <a:pt x="33" y="1109"/>
                  </a:cubicBezTo>
                  <a:cubicBezTo>
                    <a:pt x="1" y="1236"/>
                    <a:pt x="286" y="1331"/>
                    <a:pt x="634" y="1331"/>
                  </a:cubicBezTo>
                  <a:lnTo>
                    <a:pt x="3073" y="1331"/>
                  </a:lnTo>
                  <a:cubicBezTo>
                    <a:pt x="3421" y="1331"/>
                    <a:pt x="3675" y="1236"/>
                    <a:pt x="3675" y="1109"/>
                  </a:cubicBezTo>
                  <a:cubicBezTo>
                    <a:pt x="3675" y="761"/>
                    <a:pt x="3675" y="571"/>
                    <a:pt x="3675" y="222"/>
                  </a:cubicBezTo>
                  <a:cubicBezTo>
                    <a:pt x="3675" y="96"/>
                    <a:pt x="3390"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a:off x="4604040" y="3091342"/>
              <a:ext cx="98709" cy="35451"/>
            </a:xfrm>
            <a:custGeom>
              <a:avLst/>
              <a:gdLst/>
              <a:ahLst/>
              <a:cxnLst/>
              <a:rect l="l" t="t" r="r" b="b"/>
              <a:pathLst>
                <a:path w="3706" h="1331" extrusionOk="0">
                  <a:moveTo>
                    <a:pt x="602" y="1"/>
                  </a:moveTo>
                  <a:cubicBezTo>
                    <a:pt x="254" y="1"/>
                    <a:pt x="0" y="96"/>
                    <a:pt x="0" y="222"/>
                  </a:cubicBezTo>
                  <a:cubicBezTo>
                    <a:pt x="0" y="571"/>
                    <a:pt x="0" y="761"/>
                    <a:pt x="32" y="1109"/>
                  </a:cubicBezTo>
                  <a:cubicBezTo>
                    <a:pt x="32" y="1236"/>
                    <a:pt x="285" y="1331"/>
                    <a:pt x="634" y="1331"/>
                  </a:cubicBezTo>
                  <a:lnTo>
                    <a:pt x="3104" y="1331"/>
                  </a:lnTo>
                  <a:cubicBezTo>
                    <a:pt x="3420" y="1331"/>
                    <a:pt x="3706" y="1236"/>
                    <a:pt x="3674" y="1109"/>
                  </a:cubicBezTo>
                  <a:cubicBezTo>
                    <a:pt x="3642" y="761"/>
                    <a:pt x="3642" y="571"/>
                    <a:pt x="3611" y="222"/>
                  </a:cubicBezTo>
                  <a:cubicBezTo>
                    <a:pt x="3579" y="96"/>
                    <a:pt x="3325"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a:off x="4716226" y="3091342"/>
              <a:ext cx="100387" cy="35451"/>
            </a:xfrm>
            <a:custGeom>
              <a:avLst/>
              <a:gdLst/>
              <a:ahLst/>
              <a:cxnLst/>
              <a:rect l="l" t="t" r="r" b="b"/>
              <a:pathLst>
                <a:path w="3769" h="1331" extrusionOk="0">
                  <a:moveTo>
                    <a:pt x="570" y="1"/>
                  </a:moveTo>
                  <a:cubicBezTo>
                    <a:pt x="254" y="1"/>
                    <a:pt x="0" y="96"/>
                    <a:pt x="0" y="222"/>
                  </a:cubicBezTo>
                  <a:cubicBezTo>
                    <a:pt x="32" y="571"/>
                    <a:pt x="32" y="761"/>
                    <a:pt x="95" y="1109"/>
                  </a:cubicBezTo>
                  <a:cubicBezTo>
                    <a:pt x="95" y="1236"/>
                    <a:pt x="380" y="1331"/>
                    <a:pt x="729" y="1331"/>
                  </a:cubicBezTo>
                  <a:lnTo>
                    <a:pt x="3167" y="1331"/>
                  </a:lnTo>
                  <a:cubicBezTo>
                    <a:pt x="3515" y="1331"/>
                    <a:pt x="3769" y="1236"/>
                    <a:pt x="3737" y="1109"/>
                  </a:cubicBezTo>
                  <a:cubicBezTo>
                    <a:pt x="3674" y="761"/>
                    <a:pt x="3674" y="571"/>
                    <a:pt x="3610" y="222"/>
                  </a:cubicBezTo>
                  <a:cubicBezTo>
                    <a:pt x="3579" y="96"/>
                    <a:pt x="3294"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4827561" y="3091342"/>
              <a:ext cx="102944" cy="35451"/>
            </a:xfrm>
            <a:custGeom>
              <a:avLst/>
              <a:gdLst/>
              <a:ahLst/>
              <a:cxnLst/>
              <a:rect l="l" t="t" r="r" b="b"/>
              <a:pathLst>
                <a:path w="3865" h="1331" extrusionOk="0">
                  <a:moveTo>
                    <a:pt x="602" y="1"/>
                  </a:moveTo>
                  <a:cubicBezTo>
                    <a:pt x="254" y="1"/>
                    <a:pt x="1" y="96"/>
                    <a:pt x="32" y="222"/>
                  </a:cubicBezTo>
                  <a:cubicBezTo>
                    <a:pt x="96" y="571"/>
                    <a:pt x="127" y="761"/>
                    <a:pt x="191" y="1109"/>
                  </a:cubicBezTo>
                  <a:cubicBezTo>
                    <a:pt x="191" y="1236"/>
                    <a:pt x="476" y="1331"/>
                    <a:pt x="824" y="1331"/>
                  </a:cubicBezTo>
                  <a:lnTo>
                    <a:pt x="3262" y="1331"/>
                  </a:lnTo>
                  <a:cubicBezTo>
                    <a:pt x="3611" y="1331"/>
                    <a:pt x="3864" y="1236"/>
                    <a:pt x="3832" y="1109"/>
                  </a:cubicBezTo>
                  <a:cubicBezTo>
                    <a:pt x="3769" y="761"/>
                    <a:pt x="3706" y="571"/>
                    <a:pt x="3642" y="222"/>
                  </a:cubicBezTo>
                  <a:cubicBezTo>
                    <a:pt x="3611" y="96"/>
                    <a:pt x="3326"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4939747" y="3091342"/>
              <a:ext cx="104622" cy="35451"/>
            </a:xfrm>
            <a:custGeom>
              <a:avLst/>
              <a:gdLst/>
              <a:ahLst/>
              <a:cxnLst/>
              <a:rect l="l" t="t" r="r" b="b"/>
              <a:pathLst>
                <a:path w="3928" h="1331" extrusionOk="0">
                  <a:moveTo>
                    <a:pt x="571" y="1"/>
                  </a:moveTo>
                  <a:cubicBezTo>
                    <a:pt x="222" y="1"/>
                    <a:pt x="1" y="96"/>
                    <a:pt x="32" y="222"/>
                  </a:cubicBezTo>
                  <a:cubicBezTo>
                    <a:pt x="96" y="571"/>
                    <a:pt x="159" y="761"/>
                    <a:pt x="222" y="1109"/>
                  </a:cubicBezTo>
                  <a:cubicBezTo>
                    <a:pt x="254" y="1236"/>
                    <a:pt x="571" y="1331"/>
                    <a:pt x="919" y="1331"/>
                  </a:cubicBezTo>
                  <a:lnTo>
                    <a:pt x="3357" y="1331"/>
                  </a:lnTo>
                  <a:cubicBezTo>
                    <a:pt x="3706" y="1331"/>
                    <a:pt x="3927" y="1236"/>
                    <a:pt x="3896" y="1109"/>
                  </a:cubicBezTo>
                  <a:cubicBezTo>
                    <a:pt x="3801" y="761"/>
                    <a:pt x="3737" y="571"/>
                    <a:pt x="3642" y="222"/>
                  </a:cubicBezTo>
                  <a:cubicBezTo>
                    <a:pt x="3579" y="96"/>
                    <a:pt x="3294"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5051082" y="3091342"/>
              <a:ext cx="108005" cy="35451"/>
            </a:xfrm>
            <a:custGeom>
              <a:avLst/>
              <a:gdLst/>
              <a:ahLst/>
              <a:cxnLst/>
              <a:rect l="l" t="t" r="r" b="b"/>
              <a:pathLst>
                <a:path w="4055" h="1331" extrusionOk="0">
                  <a:moveTo>
                    <a:pt x="571" y="1"/>
                  </a:moveTo>
                  <a:cubicBezTo>
                    <a:pt x="254" y="1"/>
                    <a:pt x="1" y="96"/>
                    <a:pt x="64" y="222"/>
                  </a:cubicBezTo>
                  <a:cubicBezTo>
                    <a:pt x="159" y="571"/>
                    <a:pt x="223" y="761"/>
                    <a:pt x="318" y="1109"/>
                  </a:cubicBezTo>
                  <a:cubicBezTo>
                    <a:pt x="381" y="1236"/>
                    <a:pt x="666" y="1331"/>
                    <a:pt x="1014" y="1331"/>
                  </a:cubicBezTo>
                  <a:lnTo>
                    <a:pt x="3484" y="1331"/>
                  </a:lnTo>
                  <a:cubicBezTo>
                    <a:pt x="3801" y="1331"/>
                    <a:pt x="4054" y="1236"/>
                    <a:pt x="3991" y="1109"/>
                  </a:cubicBezTo>
                  <a:cubicBezTo>
                    <a:pt x="3864" y="761"/>
                    <a:pt x="3801" y="571"/>
                    <a:pt x="3643" y="222"/>
                  </a:cubicBezTo>
                  <a:cubicBezTo>
                    <a:pt x="3611" y="96"/>
                    <a:pt x="3294" y="1"/>
                    <a:pt x="297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5163268" y="3091342"/>
              <a:ext cx="256468" cy="35451"/>
            </a:xfrm>
            <a:custGeom>
              <a:avLst/>
              <a:gdLst/>
              <a:ahLst/>
              <a:cxnLst/>
              <a:rect l="l" t="t" r="r" b="b"/>
              <a:pathLst>
                <a:path w="9629" h="1331" extrusionOk="0">
                  <a:moveTo>
                    <a:pt x="571" y="1"/>
                  </a:moveTo>
                  <a:cubicBezTo>
                    <a:pt x="223" y="1"/>
                    <a:pt x="1" y="96"/>
                    <a:pt x="32" y="222"/>
                  </a:cubicBezTo>
                  <a:cubicBezTo>
                    <a:pt x="191" y="571"/>
                    <a:pt x="254" y="761"/>
                    <a:pt x="381" y="1109"/>
                  </a:cubicBezTo>
                  <a:cubicBezTo>
                    <a:pt x="444" y="1236"/>
                    <a:pt x="761" y="1331"/>
                    <a:pt x="1109" y="1331"/>
                  </a:cubicBezTo>
                  <a:lnTo>
                    <a:pt x="9058" y="1331"/>
                  </a:lnTo>
                  <a:cubicBezTo>
                    <a:pt x="9407" y="1331"/>
                    <a:pt x="9628" y="1236"/>
                    <a:pt x="9565" y="1109"/>
                  </a:cubicBezTo>
                  <a:cubicBezTo>
                    <a:pt x="9343" y="761"/>
                    <a:pt x="9248" y="571"/>
                    <a:pt x="9058" y="222"/>
                  </a:cubicBezTo>
                  <a:cubicBezTo>
                    <a:pt x="8995" y="96"/>
                    <a:pt x="8678" y="1"/>
                    <a:pt x="833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3701486" y="3132679"/>
              <a:ext cx="148490" cy="35451"/>
            </a:xfrm>
            <a:custGeom>
              <a:avLst/>
              <a:gdLst/>
              <a:ahLst/>
              <a:cxnLst/>
              <a:rect l="l" t="t" r="r" b="b"/>
              <a:pathLst>
                <a:path w="5575" h="1331" extrusionOk="0">
                  <a:moveTo>
                    <a:pt x="1299" y="0"/>
                  </a:moveTo>
                  <a:cubicBezTo>
                    <a:pt x="982" y="0"/>
                    <a:pt x="634" y="95"/>
                    <a:pt x="570" y="222"/>
                  </a:cubicBezTo>
                  <a:cubicBezTo>
                    <a:pt x="380" y="571"/>
                    <a:pt x="285" y="761"/>
                    <a:pt x="64" y="1109"/>
                  </a:cubicBezTo>
                  <a:cubicBezTo>
                    <a:pt x="0" y="1236"/>
                    <a:pt x="222" y="1331"/>
                    <a:pt x="570" y="1331"/>
                  </a:cubicBezTo>
                  <a:lnTo>
                    <a:pt x="4371" y="1331"/>
                  </a:lnTo>
                  <a:cubicBezTo>
                    <a:pt x="4719" y="1331"/>
                    <a:pt x="5036" y="1236"/>
                    <a:pt x="5099" y="1109"/>
                  </a:cubicBezTo>
                  <a:cubicBezTo>
                    <a:pt x="5257" y="761"/>
                    <a:pt x="5352" y="571"/>
                    <a:pt x="5511" y="222"/>
                  </a:cubicBezTo>
                  <a:cubicBezTo>
                    <a:pt x="5574" y="95"/>
                    <a:pt x="5352" y="0"/>
                    <a:pt x="50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3852480" y="3132679"/>
              <a:ext cx="112213" cy="35451"/>
            </a:xfrm>
            <a:custGeom>
              <a:avLst/>
              <a:gdLst/>
              <a:ahLst/>
              <a:cxnLst/>
              <a:rect l="l" t="t" r="r" b="b"/>
              <a:pathLst>
                <a:path w="4213" h="1331" extrusionOk="0">
                  <a:moveTo>
                    <a:pt x="1172" y="0"/>
                  </a:moveTo>
                  <a:cubicBezTo>
                    <a:pt x="823" y="0"/>
                    <a:pt x="507" y="95"/>
                    <a:pt x="443" y="222"/>
                  </a:cubicBezTo>
                  <a:cubicBezTo>
                    <a:pt x="285" y="571"/>
                    <a:pt x="222" y="761"/>
                    <a:pt x="63" y="1109"/>
                  </a:cubicBezTo>
                  <a:cubicBezTo>
                    <a:pt x="0" y="1236"/>
                    <a:pt x="222" y="1331"/>
                    <a:pt x="570" y="1331"/>
                  </a:cubicBezTo>
                  <a:lnTo>
                    <a:pt x="3104" y="1331"/>
                  </a:lnTo>
                  <a:cubicBezTo>
                    <a:pt x="3452" y="1331"/>
                    <a:pt x="3769" y="1236"/>
                    <a:pt x="3800" y="1109"/>
                  </a:cubicBezTo>
                  <a:cubicBezTo>
                    <a:pt x="3959" y="761"/>
                    <a:pt x="4022" y="571"/>
                    <a:pt x="4149" y="222"/>
                  </a:cubicBezTo>
                  <a:cubicBezTo>
                    <a:pt x="4212" y="95"/>
                    <a:pt x="3990" y="0"/>
                    <a:pt x="364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3969727" y="3132679"/>
              <a:ext cx="109683" cy="35451"/>
            </a:xfrm>
            <a:custGeom>
              <a:avLst/>
              <a:gdLst/>
              <a:ahLst/>
              <a:cxnLst/>
              <a:rect l="l" t="t" r="r" b="b"/>
              <a:pathLst>
                <a:path w="4118" h="1331" extrusionOk="0">
                  <a:moveTo>
                    <a:pt x="1077" y="0"/>
                  </a:moveTo>
                  <a:cubicBezTo>
                    <a:pt x="728" y="0"/>
                    <a:pt x="412" y="95"/>
                    <a:pt x="380" y="222"/>
                  </a:cubicBezTo>
                  <a:cubicBezTo>
                    <a:pt x="253" y="571"/>
                    <a:pt x="158" y="761"/>
                    <a:pt x="32" y="1109"/>
                  </a:cubicBezTo>
                  <a:cubicBezTo>
                    <a:pt x="0" y="1236"/>
                    <a:pt x="222" y="1331"/>
                    <a:pt x="570" y="1331"/>
                  </a:cubicBezTo>
                  <a:lnTo>
                    <a:pt x="3104" y="1331"/>
                  </a:lnTo>
                  <a:cubicBezTo>
                    <a:pt x="3452" y="1331"/>
                    <a:pt x="3769" y="1236"/>
                    <a:pt x="3800" y="1109"/>
                  </a:cubicBezTo>
                  <a:cubicBezTo>
                    <a:pt x="3927" y="761"/>
                    <a:pt x="3959" y="571"/>
                    <a:pt x="4085" y="222"/>
                  </a:cubicBezTo>
                  <a:cubicBezTo>
                    <a:pt x="4117" y="95"/>
                    <a:pt x="3895" y="0"/>
                    <a:pt x="354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4086974" y="3132679"/>
              <a:ext cx="107153" cy="35451"/>
            </a:xfrm>
            <a:custGeom>
              <a:avLst/>
              <a:gdLst/>
              <a:ahLst/>
              <a:cxnLst/>
              <a:rect l="l" t="t" r="r" b="b"/>
              <a:pathLst>
                <a:path w="4023" h="1331" extrusionOk="0">
                  <a:moveTo>
                    <a:pt x="982" y="0"/>
                  </a:moveTo>
                  <a:cubicBezTo>
                    <a:pt x="633" y="0"/>
                    <a:pt x="348" y="95"/>
                    <a:pt x="285" y="222"/>
                  </a:cubicBezTo>
                  <a:cubicBezTo>
                    <a:pt x="190" y="571"/>
                    <a:pt x="127" y="761"/>
                    <a:pt x="32" y="1109"/>
                  </a:cubicBezTo>
                  <a:cubicBezTo>
                    <a:pt x="0" y="1236"/>
                    <a:pt x="253" y="1331"/>
                    <a:pt x="602" y="1331"/>
                  </a:cubicBezTo>
                  <a:lnTo>
                    <a:pt x="3104" y="1331"/>
                  </a:lnTo>
                  <a:cubicBezTo>
                    <a:pt x="3452" y="1331"/>
                    <a:pt x="3769" y="1236"/>
                    <a:pt x="3800" y="1109"/>
                  </a:cubicBezTo>
                  <a:cubicBezTo>
                    <a:pt x="3864" y="761"/>
                    <a:pt x="3927" y="571"/>
                    <a:pt x="4022" y="222"/>
                  </a:cubicBezTo>
                  <a:cubicBezTo>
                    <a:pt x="4022" y="95"/>
                    <a:pt x="3800" y="0"/>
                    <a:pt x="345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4204222" y="3132679"/>
              <a:ext cx="105448" cy="35451"/>
            </a:xfrm>
            <a:custGeom>
              <a:avLst/>
              <a:gdLst/>
              <a:ahLst/>
              <a:cxnLst/>
              <a:rect l="l" t="t" r="r" b="b"/>
              <a:pathLst>
                <a:path w="3959" h="1331" extrusionOk="0">
                  <a:moveTo>
                    <a:pt x="887" y="0"/>
                  </a:moveTo>
                  <a:cubicBezTo>
                    <a:pt x="538" y="0"/>
                    <a:pt x="253" y="95"/>
                    <a:pt x="222" y="222"/>
                  </a:cubicBezTo>
                  <a:cubicBezTo>
                    <a:pt x="127" y="571"/>
                    <a:pt x="95" y="761"/>
                    <a:pt x="0" y="1109"/>
                  </a:cubicBezTo>
                  <a:cubicBezTo>
                    <a:pt x="0" y="1236"/>
                    <a:pt x="253" y="1331"/>
                    <a:pt x="602" y="1331"/>
                  </a:cubicBezTo>
                  <a:lnTo>
                    <a:pt x="3104" y="1331"/>
                  </a:lnTo>
                  <a:cubicBezTo>
                    <a:pt x="3452" y="1331"/>
                    <a:pt x="3769" y="1236"/>
                    <a:pt x="3769" y="1109"/>
                  </a:cubicBezTo>
                  <a:cubicBezTo>
                    <a:pt x="3832" y="761"/>
                    <a:pt x="3864" y="571"/>
                    <a:pt x="3927" y="222"/>
                  </a:cubicBezTo>
                  <a:cubicBezTo>
                    <a:pt x="3959" y="95"/>
                    <a:pt x="3705" y="0"/>
                    <a:pt x="335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4320617" y="3132679"/>
              <a:ext cx="103770" cy="35451"/>
            </a:xfrm>
            <a:custGeom>
              <a:avLst/>
              <a:gdLst/>
              <a:ahLst/>
              <a:cxnLst/>
              <a:rect l="l" t="t" r="r" b="b"/>
              <a:pathLst>
                <a:path w="3896" h="1331" extrusionOk="0">
                  <a:moveTo>
                    <a:pt x="824" y="0"/>
                  </a:moveTo>
                  <a:cubicBezTo>
                    <a:pt x="475" y="0"/>
                    <a:pt x="190" y="95"/>
                    <a:pt x="190" y="222"/>
                  </a:cubicBezTo>
                  <a:cubicBezTo>
                    <a:pt x="127" y="571"/>
                    <a:pt x="95" y="761"/>
                    <a:pt x="32" y="1109"/>
                  </a:cubicBezTo>
                  <a:cubicBezTo>
                    <a:pt x="0" y="1236"/>
                    <a:pt x="285" y="1331"/>
                    <a:pt x="634" y="1331"/>
                  </a:cubicBezTo>
                  <a:lnTo>
                    <a:pt x="3136" y="1331"/>
                  </a:lnTo>
                  <a:cubicBezTo>
                    <a:pt x="3484" y="1331"/>
                    <a:pt x="3801" y="1236"/>
                    <a:pt x="3801" y="1109"/>
                  </a:cubicBezTo>
                  <a:cubicBezTo>
                    <a:pt x="3832" y="761"/>
                    <a:pt x="3832" y="571"/>
                    <a:pt x="3896" y="222"/>
                  </a:cubicBezTo>
                  <a:cubicBezTo>
                    <a:pt x="3896"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4437864" y="3132679"/>
              <a:ext cx="101240" cy="35451"/>
            </a:xfrm>
            <a:custGeom>
              <a:avLst/>
              <a:gdLst/>
              <a:ahLst/>
              <a:cxnLst/>
              <a:rect l="l" t="t" r="r" b="b"/>
              <a:pathLst>
                <a:path w="3801" h="1331" extrusionOk="0">
                  <a:moveTo>
                    <a:pt x="729" y="0"/>
                  </a:moveTo>
                  <a:cubicBezTo>
                    <a:pt x="380" y="0"/>
                    <a:pt x="95" y="95"/>
                    <a:pt x="95" y="222"/>
                  </a:cubicBezTo>
                  <a:cubicBezTo>
                    <a:pt x="64" y="571"/>
                    <a:pt x="64" y="761"/>
                    <a:pt x="32" y="1109"/>
                  </a:cubicBezTo>
                  <a:cubicBezTo>
                    <a:pt x="0" y="1236"/>
                    <a:pt x="285" y="1331"/>
                    <a:pt x="634" y="1331"/>
                  </a:cubicBezTo>
                  <a:lnTo>
                    <a:pt x="3136" y="1331"/>
                  </a:lnTo>
                  <a:cubicBezTo>
                    <a:pt x="3484" y="1331"/>
                    <a:pt x="3769" y="1236"/>
                    <a:pt x="3769" y="1109"/>
                  </a:cubicBezTo>
                  <a:cubicBezTo>
                    <a:pt x="3801" y="761"/>
                    <a:pt x="3801" y="571"/>
                    <a:pt x="3801" y="222"/>
                  </a:cubicBezTo>
                  <a:cubicBezTo>
                    <a:pt x="3801"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4555111" y="3132679"/>
              <a:ext cx="100414" cy="35451"/>
            </a:xfrm>
            <a:custGeom>
              <a:avLst/>
              <a:gdLst/>
              <a:ahLst/>
              <a:cxnLst/>
              <a:rect l="l" t="t" r="r" b="b"/>
              <a:pathLst>
                <a:path w="3770" h="1331" extrusionOk="0">
                  <a:moveTo>
                    <a:pt x="634" y="0"/>
                  </a:moveTo>
                  <a:cubicBezTo>
                    <a:pt x="285" y="0"/>
                    <a:pt x="32" y="95"/>
                    <a:pt x="32" y="222"/>
                  </a:cubicBezTo>
                  <a:cubicBezTo>
                    <a:pt x="0" y="571"/>
                    <a:pt x="0" y="761"/>
                    <a:pt x="0" y="1109"/>
                  </a:cubicBezTo>
                  <a:cubicBezTo>
                    <a:pt x="0" y="1236"/>
                    <a:pt x="285" y="1331"/>
                    <a:pt x="634" y="1331"/>
                  </a:cubicBezTo>
                  <a:lnTo>
                    <a:pt x="3167" y="1331"/>
                  </a:lnTo>
                  <a:cubicBezTo>
                    <a:pt x="3516" y="1331"/>
                    <a:pt x="3769" y="1236"/>
                    <a:pt x="3769" y="1109"/>
                  </a:cubicBezTo>
                  <a:cubicBezTo>
                    <a:pt x="3737" y="761"/>
                    <a:pt x="3737" y="571"/>
                    <a:pt x="3737" y="222"/>
                  </a:cubicBezTo>
                  <a:cubicBezTo>
                    <a:pt x="3706" y="95"/>
                    <a:pt x="3452" y="0"/>
                    <a:pt x="31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4670681" y="3132679"/>
              <a:ext cx="102092" cy="35451"/>
            </a:xfrm>
            <a:custGeom>
              <a:avLst/>
              <a:gdLst/>
              <a:ahLst/>
              <a:cxnLst/>
              <a:rect l="l" t="t" r="r" b="b"/>
              <a:pathLst>
                <a:path w="3833" h="1331" extrusionOk="0">
                  <a:moveTo>
                    <a:pt x="602" y="0"/>
                  </a:moveTo>
                  <a:cubicBezTo>
                    <a:pt x="253" y="0"/>
                    <a:pt x="0" y="95"/>
                    <a:pt x="0" y="222"/>
                  </a:cubicBezTo>
                  <a:cubicBezTo>
                    <a:pt x="32" y="571"/>
                    <a:pt x="32" y="761"/>
                    <a:pt x="63" y="1109"/>
                  </a:cubicBezTo>
                  <a:cubicBezTo>
                    <a:pt x="63" y="1236"/>
                    <a:pt x="348" y="1331"/>
                    <a:pt x="697" y="1331"/>
                  </a:cubicBezTo>
                  <a:lnTo>
                    <a:pt x="3230" y="1331"/>
                  </a:lnTo>
                  <a:cubicBezTo>
                    <a:pt x="3579" y="1331"/>
                    <a:pt x="3832" y="1236"/>
                    <a:pt x="3832" y="1109"/>
                  </a:cubicBezTo>
                  <a:cubicBezTo>
                    <a:pt x="3769" y="761"/>
                    <a:pt x="3769" y="571"/>
                    <a:pt x="3705"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4785397" y="3132679"/>
              <a:ext cx="104622" cy="35451"/>
            </a:xfrm>
            <a:custGeom>
              <a:avLst/>
              <a:gdLst/>
              <a:ahLst/>
              <a:cxnLst/>
              <a:rect l="l" t="t" r="r" b="b"/>
              <a:pathLst>
                <a:path w="3928" h="1331" extrusionOk="0">
                  <a:moveTo>
                    <a:pt x="602" y="0"/>
                  </a:moveTo>
                  <a:cubicBezTo>
                    <a:pt x="253" y="0"/>
                    <a:pt x="0" y="95"/>
                    <a:pt x="32" y="222"/>
                  </a:cubicBezTo>
                  <a:cubicBezTo>
                    <a:pt x="63" y="571"/>
                    <a:pt x="95" y="761"/>
                    <a:pt x="127" y="1109"/>
                  </a:cubicBezTo>
                  <a:cubicBezTo>
                    <a:pt x="158" y="1236"/>
                    <a:pt x="443" y="1331"/>
                    <a:pt x="792" y="1331"/>
                  </a:cubicBezTo>
                  <a:lnTo>
                    <a:pt x="3325" y="1331"/>
                  </a:lnTo>
                  <a:cubicBezTo>
                    <a:pt x="3674" y="1331"/>
                    <a:pt x="3927" y="1236"/>
                    <a:pt x="3895" y="1109"/>
                  </a:cubicBezTo>
                  <a:cubicBezTo>
                    <a:pt x="3832" y="761"/>
                    <a:pt x="3800"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4900114" y="3132679"/>
              <a:ext cx="107153" cy="35451"/>
            </a:xfrm>
            <a:custGeom>
              <a:avLst/>
              <a:gdLst/>
              <a:ahLst/>
              <a:cxnLst/>
              <a:rect l="l" t="t" r="r" b="b"/>
              <a:pathLst>
                <a:path w="4023" h="1331" extrusionOk="0">
                  <a:moveTo>
                    <a:pt x="602" y="0"/>
                  </a:moveTo>
                  <a:cubicBezTo>
                    <a:pt x="253" y="0"/>
                    <a:pt x="0" y="95"/>
                    <a:pt x="32" y="222"/>
                  </a:cubicBezTo>
                  <a:cubicBezTo>
                    <a:pt x="95" y="571"/>
                    <a:pt x="158" y="761"/>
                    <a:pt x="222" y="1109"/>
                  </a:cubicBezTo>
                  <a:cubicBezTo>
                    <a:pt x="253" y="1236"/>
                    <a:pt x="538" y="1331"/>
                    <a:pt x="887" y="1331"/>
                  </a:cubicBezTo>
                  <a:lnTo>
                    <a:pt x="3420" y="1331"/>
                  </a:lnTo>
                  <a:cubicBezTo>
                    <a:pt x="3769" y="1331"/>
                    <a:pt x="4022" y="1236"/>
                    <a:pt x="3990" y="1109"/>
                  </a:cubicBezTo>
                  <a:cubicBezTo>
                    <a:pt x="3895" y="761"/>
                    <a:pt x="3832"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5015657" y="3132679"/>
              <a:ext cx="108857" cy="35451"/>
            </a:xfrm>
            <a:custGeom>
              <a:avLst/>
              <a:gdLst/>
              <a:ahLst/>
              <a:cxnLst/>
              <a:rect l="l" t="t" r="r" b="b"/>
              <a:pathLst>
                <a:path w="4087" h="1331" extrusionOk="0">
                  <a:moveTo>
                    <a:pt x="571" y="0"/>
                  </a:moveTo>
                  <a:cubicBezTo>
                    <a:pt x="222" y="0"/>
                    <a:pt x="1" y="95"/>
                    <a:pt x="32" y="222"/>
                  </a:cubicBezTo>
                  <a:cubicBezTo>
                    <a:pt x="127" y="571"/>
                    <a:pt x="159" y="761"/>
                    <a:pt x="286" y="1109"/>
                  </a:cubicBezTo>
                  <a:cubicBezTo>
                    <a:pt x="317" y="1236"/>
                    <a:pt x="634" y="1331"/>
                    <a:pt x="982" y="1331"/>
                  </a:cubicBezTo>
                  <a:lnTo>
                    <a:pt x="3484" y="1331"/>
                  </a:lnTo>
                  <a:cubicBezTo>
                    <a:pt x="3833" y="1331"/>
                    <a:pt x="4086" y="1236"/>
                    <a:pt x="4054" y="1109"/>
                  </a:cubicBezTo>
                  <a:cubicBezTo>
                    <a:pt x="3928" y="761"/>
                    <a:pt x="3864" y="571"/>
                    <a:pt x="3738" y="222"/>
                  </a:cubicBezTo>
                  <a:cubicBezTo>
                    <a:pt x="3674"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5130374" y="3132679"/>
              <a:ext cx="111388" cy="35451"/>
            </a:xfrm>
            <a:custGeom>
              <a:avLst/>
              <a:gdLst/>
              <a:ahLst/>
              <a:cxnLst/>
              <a:rect l="l" t="t" r="r" b="b"/>
              <a:pathLst>
                <a:path w="4182" h="1331" extrusionOk="0">
                  <a:moveTo>
                    <a:pt x="571" y="0"/>
                  </a:moveTo>
                  <a:cubicBezTo>
                    <a:pt x="222" y="0"/>
                    <a:pt x="1" y="95"/>
                    <a:pt x="32" y="222"/>
                  </a:cubicBezTo>
                  <a:cubicBezTo>
                    <a:pt x="159" y="571"/>
                    <a:pt x="222" y="761"/>
                    <a:pt x="349" y="1109"/>
                  </a:cubicBezTo>
                  <a:cubicBezTo>
                    <a:pt x="412" y="1236"/>
                    <a:pt x="729" y="1331"/>
                    <a:pt x="1077" y="1331"/>
                  </a:cubicBezTo>
                  <a:lnTo>
                    <a:pt x="3579" y="1331"/>
                  </a:lnTo>
                  <a:cubicBezTo>
                    <a:pt x="3928" y="1331"/>
                    <a:pt x="4181" y="1236"/>
                    <a:pt x="4118" y="1109"/>
                  </a:cubicBezTo>
                  <a:cubicBezTo>
                    <a:pt x="3959" y="761"/>
                    <a:pt x="3896" y="571"/>
                    <a:pt x="3738" y="222"/>
                  </a:cubicBezTo>
                  <a:cubicBezTo>
                    <a:pt x="3706"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5245091" y="3132679"/>
              <a:ext cx="197419" cy="35451"/>
            </a:xfrm>
            <a:custGeom>
              <a:avLst/>
              <a:gdLst/>
              <a:ahLst/>
              <a:cxnLst/>
              <a:rect l="l" t="t" r="r" b="b"/>
              <a:pathLst>
                <a:path w="7412" h="1331" extrusionOk="0">
                  <a:moveTo>
                    <a:pt x="571" y="0"/>
                  </a:moveTo>
                  <a:cubicBezTo>
                    <a:pt x="222" y="0"/>
                    <a:pt x="1" y="95"/>
                    <a:pt x="64" y="222"/>
                  </a:cubicBezTo>
                  <a:cubicBezTo>
                    <a:pt x="222" y="571"/>
                    <a:pt x="286" y="761"/>
                    <a:pt x="444" y="1109"/>
                  </a:cubicBezTo>
                  <a:cubicBezTo>
                    <a:pt x="507" y="1236"/>
                    <a:pt x="824" y="1331"/>
                    <a:pt x="1172" y="1331"/>
                  </a:cubicBezTo>
                  <a:lnTo>
                    <a:pt x="6841" y="1331"/>
                  </a:lnTo>
                  <a:cubicBezTo>
                    <a:pt x="7190" y="1331"/>
                    <a:pt x="7411" y="1236"/>
                    <a:pt x="7348" y="1109"/>
                  </a:cubicBezTo>
                  <a:cubicBezTo>
                    <a:pt x="7126" y="761"/>
                    <a:pt x="7031" y="571"/>
                    <a:pt x="6841" y="222"/>
                  </a:cubicBezTo>
                  <a:cubicBezTo>
                    <a:pt x="6778" y="95"/>
                    <a:pt x="6461" y="0"/>
                    <a:pt x="611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3678713" y="3174017"/>
              <a:ext cx="185593" cy="35451"/>
            </a:xfrm>
            <a:custGeom>
              <a:avLst/>
              <a:gdLst/>
              <a:ahLst/>
              <a:cxnLst/>
              <a:rect l="l" t="t" r="r" b="b"/>
              <a:pathLst>
                <a:path w="6968" h="1331" extrusionOk="0">
                  <a:moveTo>
                    <a:pt x="1330" y="0"/>
                  </a:moveTo>
                  <a:cubicBezTo>
                    <a:pt x="982" y="0"/>
                    <a:pt x="634" y="95"/>
                    <a:pt x="570" y="222"/>
                  </a:cubicBezTo>
                  <a:cubicBezTo>
                    <a:pt x="380" y="570"/>
                    <a:pt x="254" y="729"/>
                    <a:pt x="64" y="1109"/>
                  </a:cubicBezTo>
                  <a:cubicBezTo>
                    <a:pt x="0" y="1204"/>
                    <a:pt x="254" y="1330"/>
                    <a:pt x="602" y="1330"/>
                  </a:cubicBezTo>
                  <a:lnTo>
                    <a:pt x="5764" y="1330"/>
                  </a:lnTo>
                  <a:cubicBezTo>
                    <a:pt x="6112" y="1330"/>
                    <a:pt x="6461" y="1204"/>
                    <a:pt x="6524" y="1109"/>
                  </a:cubicBezTo>
                  <a:cubicBezTo>
                    <a:pt x="6682" y="729"/>
                    <a:pt x="6746" y="570"/>
                    <a:pt x="6904" y="222"/>
                  </a:cubicBezTo>
                  <a:cubicBezTo>
                    <a:pt x="6967" y="95"/>
                    <a:pt x="6714"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3867662" y="3174017"/>
              <a:ext cx="114744" cy="35451"/>
            </a:xfrm>
            <a:custGeom>
              <a:avLst/>
              <a:gdLst/>
              <a:ahLst/>
              <a:cxnLst/>
              <a:rect l="l" t="t" r="r" b="b"/>
              <a:pathLst>
                <a:path w="4308" h="1331" extrusionOk="0">
                  <a:moveTo>
                    <a:pt x="1172" y="0"/>
                  </a:moveTo>
                  <a:cubicBezTo>
                    <a:pt x="824" y="0"/>
                    <a:pt x="507" y="95"/>
                    <a:pt x="444" y="222"/>
                  </a:cubicBezTo>
                  <a:cubicBezTo>
                    <a:pt x="285" y="570"/>
                    <a:pt x="222" y="729"/>
                    <a:pt x="63" y="1109"/>
                  </a:cubicBezTo>
                  <a:cubicBezTo>
                    <a:pt x="0" y="1204"/>
                    <a:pt x="253" y="1330"/>
                    <a:pt x="602" y="1330"/>
                  </a:cubicBezTo>
                  <a:lnTo>
                    <a:pt x="3199" y="1330"/>
                  </a:lnTo>
                  <a:cubicBezTo>
                    <a:pt x="3547" y="1330"/>
                    <a:pt x="3864" y="1204"/>
                    <a:pt x="3927" y="1109"/>
                  </a:cubicBezTo>
                  <a:cubicBezTo>
                    <a:pt x="4054" y="729"/>
                    <a:pt x="4117" y="570"/>
                    <a:pt x="4244" y="222"/>
                  </a:cubicBezTo>
                  <a:cubicBezTo>
                    <a:pt x="4307" y="95"/>
                    <a:pt x="4054" y="0"/>
                    <a:pt x="370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3988265" y="3174017"/>
              <a:ext cx="111388" cy="35451"/>
            </a:xfrm>
            <a:custGeom>
              <a:avLst/>
              <a:gdLst/>
              <a:ahLst/>
              <a:cxnLst/>
              <a:rect l="l" t="t" r="r" b="b"/>
              <a:pathLst>
                <a:path w="4182" h="1331" extrusionOk="0">
                  <a:moveTo>
                    <a:pt x="1078" y="0"/>
                  </a:moveTo>
                  <a:cubicBezTo>
                    <a:pt x="729" y="0"/>
                    <a:pt x="413" y="95"/>
                    <a:pt x="349" y="222"/>
                  </a:cubicBezTo>
                  <a:cubicBezTo>
                    <a:pt x="222" y="570"/>
                    <a:pt x="159" y="729"/>
                    <a:pt x="32" y="1109"/>
                  </a:cubicBezTo>
                  <a:cubicBezTo>
                    <a:pt x="1" y="1204"/>
                    <a:pt x="254" y="1330"/>
                    <a:pt x="603" y="1330"/>
                  </a:cubicBezTo>
                  <a:lnTo>
                    <a:pt x="3168" y="1330"/>
                  </a:lnTo>
                  <a:cubicBezTo>
                    <a:pt x="3548" y="1330"/>
                    <a:pt x="3864" y="1204"/>
                    <a:pt x="3896" y="1109"/>
                  </a:cubicBezTo>
                  <a:cubicBezTo>
                    <a:pt x="3991" y="729"/>
                    <a:pt x="4054" y="570"/>
                    <a:pt x="4149" y="222"/>
                  </a:cubicBezTo>
                  <a:cubicBezTo>
                    <a:pt x="4181" y="95"/>
                    <a:pt x="3928" y="0"/>
                    <a:pt x="357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4108043" y="3174017"/>
              <a:ext cx="109683" cy="35451"/>
            </a:xfrm>
            <a:custGeom>
              <a:avLst/>
              <a:gdLst/>
              <a:ahLst/>
              <a:cxnLst/>
              <a:rect l="l" t="t" r="r" b="b"/>
              <a:pathLst>
                <a:path w="4118" h="1331" extrusionOk="0">
                  <a:moveTo>
                    <a:pt x="983" y="0"/>
                  </a:moveTo>
                  <a:cubicBezTo>
                    <a:pt x="634" y="0"/>
                    <a:pt x="318" y="95"/>
                    <a:pt x="286" y="222"/>
                  </a:cubicBezTo>
                  <a:cubicBezTo>
                    <a:pt x="191" y="570"/>
                    <a:pt x="128" y="729"/>
                    <a:pt x="32" y="1109"/>
                  </a:cubicBezTo>
                  <a:cubicBezTo>
                    <a:pt x="1" y="1204"/>
                    <a:pt x="254" y="1330"/>
                    <a:pt x="634" y="1330"/>
                  </a:cubicBezTo>
                  <a:lnTo>
                    <a:pt x="3199" y="1330"/>
                  </a:lnTo>
                  <a:cubicBezTo>
                    <a:pt x="3548" y="1330"/>
                    <a:pt x="3864" y="1204"/>
                    <a:pt x="3896" y="1109"/>
                  </a:cubicBezTo>
                  <a:cubicBezTo>
                    <a:pt x="3991" y="729"/>
                    <a:pt x="4023" y="570"/>
                    <a:pt x="4086" y="222"/>
                  </a:cubicBezTo>
                  <a:cubicBezTo>
                    <a:pt x="4118" y="95"/>
                    <a:pt x="3864" y="0"/>
                    <a:pt x="351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4228673" y="3174017"/>
              <a:ext cx="107153" cy="35451"/>
            </a:xfrm>
            <a:custGeom>
              <a:avLst/>
              <a:gdLst/>
              <a:ahLst/>
              <a:cxnLst/>
              <a:rect l="l" t="t" r="r" b="b"/>
              <a:pathLst>
                <a:path w="4023" h="1331" extrusionOk="0">
                  <a:moveTo>
                    <a:pt x="887" y="0"/>
                  </a:moveTo>
                  <a:cubicBezTo>
                    <a:pt x="539" y="0"/>
                    <a:pt x="254" y="95"/>
                    <a:pt x="222" y="222"/>
                  </a:cubicBezTo>
                  <a:cubicBezTo>
                    <a:pt x="127" y="570"/>
                    <a:pt x="96" y="729"/>
                    <a:pt x="32" y="1109"/>
                  </a:cubicBezTo>
                  <a:cubicBezTo>
                    <a:pt x="1" y="1204"/>
                    <a:pt x="254" y="1330"/>
                    <a:pt x="634" y="1330"/>
                  </a:cubicBezTo>
                  <a:lnTo>
                    <a:pt x="3199" y="1330"/>
                  </a:lnTo>
                  <a:cubicBezTo>
                    <a:pt x="3547" y="1330"/>
                    <a:pt x="3864" y="1204"/>
                    <a:pt x="3896" y="1109"/>
                  </a:cubicBezTo>
                  <a:cubicBezTo>
                    <a:pt x="3927" y="729"/>
                    <a:pt x="3959" y="570"/>
                    <a:pt x="4022" y="222"/>
                  </a:cubicBezTo>
                  <a:cubicBezTo>
                    <a:pt x="4022"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4348450" y="3174017"/>
              <a:ext cx="105475" cy="35451"/>
            </a:xfrm>
            <a:custGeom>
              <a:avLst/>
              <a:gdLst/>
              <a:ahLst/>
              <a:cxnLst/>
              <a:rect l="l" t="t" r="r" b="b"/>
              <a:pathLst>
                <a:path w="3960" h="1331" extrusionOk="0">
                  <a:moveTo>
                    <a:pt x="824" y="0"/>
                  </a:moveTo>
                  <a:cubicBezTo>
                    <a:pt x="476" y="0"/>
                    <a:pt x="159" y="95"/>
                    <a:pt x="159" y="222"/>
                  </a:cubicBezTo>
                  <a:cubicBezTo>
                    <a:pt x="96" y="570"/>
                    <a:pt x="64" y="729"/>
                    <a:pt x="32" y="1109"/>
                  </a:cubicBezTo>
                  <a:cubicBezTo>
                    <a:pt x="1" y="1204"/>
                    <a:pt x="286" y="1330"/>
                    <a:pt x="634" y="1330"/>
                  </a:cubicBezTo>
                  <a:lnTo>
                    <a:pt x="3231" y="1330"/>
                  </a:lnTo>
                  <a:cubicBezTo>
                    <a:pt x="3579" y="1330"/>
                    <a:pt x="3864" y="1204"/>
                    <a:pt x="3896" y="1109"/>
                  </a:cubicBezTo>
                  <a:cubicBezTo>
                    <a:pt x="3927" y="729"/>
                    <a:pt x="3927" y="570"/>
                    <a:pt x="3959" y="222"/>
                  </a:cubicBezTo>
                  <a:cubicBezTo>
                    <a:pt x="3959" y="95"/>
                    <a:pt x="3674" y="0"/>
                    <a:pt x="332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4469080" y="3174017"/>
              <a:ext cx="102918" cy="35451"/>
            </a:xfrm>
            <a:custGeom>
              <a:avLst/>
              <a:gdLst/>
              <a:ahLst/>
              <a:cxnLst/>
              <a:rect l="l" t="t" r="r" b="b"/>
              <a:pathLst>
                <a:path w="3864" h="1331" extrusionOk="0">
                  <a:moveTo>
                    <a:pt x="697" y="0"/>
                  </a:moveTo>
                  <a:cubicBezTo>
                    <a:pt x="349" y="0"/>
                    <a:pt x="64" y="95"/>
                    <a:pt x="64" y="222"/>
                  </a:cubicBezTo>
                  <a:cubicBezTo>
                    <a:pt x="32" y="570"/>
                    <a:pt x="32" y="729"/>
                    <a:pt x="0" y="1109"/>
                  </a:cubicBezTo>
                  <a:cubicBezTo>
                    <a:pt x="0" y="1204"/>
                    <a:pt x="285" y="1330"/>
                    <a:pt x="634" y="1330"/>
                  </a:cubicBezTo>
                  <a:lnTo>
                    <a:pt x="3199" y="1330"/>
                  </a:lnTo>
                  <a:cubicBezTo>
                    <a:pt x="3579" y="1330"/>
                    <a:pt x="3864" y="1204"/>
                    <a:pt x="3864" y="1109"/>
                  </a:cubicBezTo>
                  <a:lnTo>
                    <a:pt x="3864" y="222"/>
                  </a:lnTo>
                  <a:cubicBezTo>
                    <a:pt x="3864" y="95"/>
                    <a:pt x="3579" y="0"/>
                    <a:pt x="323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4588858" y="3174017"/>
              <a:ext cx="103770" cy="35451"/>
            </a:xfrm>
            <a:custGeom>
              <a:avLst/>
              <a:gdLst/>
              <a:ahLst/>
              <a:cxnLst/>
              <a:rect l="l" t="t" r="r" b="b"/>
              <a:pathLst>
                <a:path w="3896" h="1331" extrusionOk="0">
                  <a:moveTo>
                    <a:pt x="634" y="0"/>
                  </a:moveTo>
                  <a:cubicBezTo>
                    <a:pt x="285" y="0"/>
                    <a:pt x="0" y="95"/>
                    <a:pt x="0" y="222"/>
                  </a:cubicBezTo>
                  <a:cubicBezTo>
                    <a:pt x="0" y="570"/>
                    <a:pt x="0" y="729"/>
                    <a:pt x="0" y="1109"/>
                  </a:cubicBezTo>
                  <a:cubicBezTo>
                    <a:pt x="0" y="1204"/>
                    <a:pt x="317" y="1330"/>
                    <a:pt x="665" y="1330"/>
                  </a:cubicBezTo>
                  <a:lnTo>
                    <a:pt x="3230" y="1330"/>
                  </a:lnTo>
                  <a:cubicBezTo>
                    <a:pt x="3610" y="1330"/>
                    <a:pt x="3895" y="1204"/>
                    <a:pt x="3864" y="1109"/>
                  </a:cubicBezTo>
                  <a:cubicBezTo>
                    <a:pt x="3832" y="729"/>
                    <a:pt x="3832" y="570"/>
                    <a:pt x="3800" y="222"/>
                  </a:cubicBezTo>
                  <a:cubicBezTo>
                    <a:pt x="3800" y="95"/>
                    <a:pt x="3515" y="0"/>
                    <a:pt x="316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a:off x="4706931" y="3174017"/>
              <a:ext cx="105475" cy="35451"/>
            </a:xfrm>
            <a:custGeom>
              <a:avLst/>
              <a:gdLst/>
              <a:ahLst/>
              <a:cxnLst/>
              <a:rect l="l" t="t" r="r" b="b"/>
              <a:pathLst>
                <a:path w="3960" h="1331" extrusionOk="0">
                  <a:moveTo>
                    <a:pt x="634" y="0"/>
                  </a:moveTo>
                  <a:cubicBezTo>
                    <a:pt x="286" y="0"/>
                    <a:pt x="1" y="95"/>
                    <a:pt x="1" y="222"/>
                  </a:cubicBezTo>
                  <a:cubicBezTo>
                    <a:pt x="33" y="570"/>
                    <a:pt x="64" y="729"/>
                    <a:pt x="96" y="1109"/>
                  </a:cubicBezTo>
                  <a:cubicBezTo>
                    <a:pt x="96" y="1204"/>
                    <a:pt x="381" y="1330"/>
                    <a:pt x="761" y="1330"/>
                  </a:cubicBezTo>
                  <a:lnTo>
                    <a:pt x="3326" y="1330"/>
                  </a:lnTo>
                  <a:cubicBezTo>
                    <a:pt x="3674" y="1330"/>
                    <a:pt x="3959" y="1204"/>
                    <a:pt x="3959" y="1109"/>
                  </a:cubicBezTo>
                  <a:cubicBezTo>
                    <a:pt x="3896" y="729"/>
                    <a:pt x="3864" y="570"/>
                    <a:pt x="3801"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4825030" y="3174017"/>
              <a:ext cx="108005" cy="35451"/>
            </a:xfrm>
            <a:custGeom>
              <a:avLst/>
              <a:gdLst/>
              <a:ahLst/>
              <a:cxnLst/>
              <a:rect l="l" t="t" r="r" b="b"/>
              <a:pathLst>
                <a:path w="4055" h="1331" extrusionOk="0">
                  <a:moveTo>
                    <a:pt x="602" y="0"/>
                  </a:moveTo>
                  <a:cubicBezTo>
                    <a:pt x="254" y="0"/>
                    <a:pt x="1" y="95"/>
                    <a:pt x="1" y="222"/>
                  </a:cubicBezTo>
                  <a:cubicBezTo>
                    <a:pt x="64" y="570"/>
                    <a:pt x="96" y="729"/>
                    <a:pt x="159" y="1109"/>
                  </a:cubicBezTo>
                  <a:cubicBezTo>
                    <a:pt x="191" y="1204"/>
                    <a:pt x="476" y="1330"/>
                    <a:pt x="824" y="1330"/>
                  </a:cubicBezTo>
                  <a:lnTo>
                    <a:pt x="3421" y="1330"/>
                  </a:lnTo>
                  <a:cubicBezTo>
                    <a:pt x="3769" y="1330"/>
                    <a:pt x="4054" y="1204"/>
                    <a:pt x="4023" y="1109"/>
                  </a:cubicBezTo>
                  <a:cubicBezTo>
                    <a:pt x="3927" y="729"/>
                    <a:pt x="3896" y="570"/>
                    <a:pt x="3832"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4943130" y="3174017"/>
              <a:ext cx="109683" cy="35451"/>
            </a:xfrm>
            <a:custGeom>
              <a:avLst/>
              <a:gdLst/>
              <a:ahLst/>
              <a:cxnLst/>
              <a:rect l="l" t="t" r="r" b="b"/>
              <a:pathLst>
                <a:path w="4118" h="1331" extrusionOk="0">
                  <a:moveTo>
                    <a:pt x="602" y="0"/>
                  </a:moveTo>
                  <a:cubicBezTo>
                    <a:pt x="254" y="0"/>
                    <a:pt x="0" y="95"/>
                    <a:pt x="32" y="222"/>
                  </a:cubicBezTo>
                  <a:cubicBezTo>
                    <a:pt x="95" y="570"/>
                    <a:pt x="159" y="729"/>
                    <a:pt x="222" y="1109"/>
                  </a:cubicBezTo>
                  <a:cubicBezTo>
                    <a:pt x="254" y="1204"/>
                    <a:pt x="570" y="1330"/>
                    <a:pt x="919" y="1330"/>
                  </a:cubicBezTo>
                  <a:lnTo>
                    <a:pt x="3515" y="1330"/>
                  </a:lnTo>
                  <a:cubicBezTo>
                    <a:pt x="3864" y="1330"/>
                    <a:pt x="4117" y="1204"/>
                    <a:pt x="4086" y="1109"/>
                  </a:cubicBezTo>
                  <a:cubicBezTo>
                    <a:pt x="3991" y="729"/>
                    <a:pt x="3927" y="570"/>
                    <a:pt x="3832"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5060377" y="3174017"/>
              <a:ext cx="113039" cy="35451"/>
            </a:xfrm>
            <a:custGeom>
              <a:avLst/>
              <a:gdLst/>
              <a:ahLst/>
              <a:cxnLst/>
              <a:rect l="l" t="t" r="r" b="b"/>
              <a:pathLst>
                <a:path w="4244" h="1331" extrusionOk="0">
                  <a:moveTo>
                    <a:pt x="634" y="0"/>
                  </a:moveTo>
                  <a:cubicBezTo>
                    <a:pt x="285" y="0"/>
                    <a:pt x="0" y="95"/>
                    <a:pt x="64" y="222"/>
                  </a:cubicBezTo>
                  <a:cubicBezTo>
                    <a:pt x="159" y="570"/>
                    <a:pt x="222" y="729"/>
                    <a:pt x="317" y="1109"/>
                  </a:cubicBezTo>
                  <a:cubicBezTo>
                    <a:pt x="380" y="1204"/>
                    <a:pt x="697" y="1330"/>
                    <a:pt x="1045" y="1330"/>
                  </a:cubicBezTo>
                  <a:lnTo>
                    <a:pt x="3610" y="1330"/>
                  </a:lnTo>
                  <a:cubicBezTo>
                    <a:pt x="3991" y="1330"/>
                    <a:pt x="4244" y="1204"/>
                    <a:pt x="4181" y="1109"/>
                  </a:cubicBezTo>
                  <a:cubicBezTo>
                    <a:pt x="4054" y="729"/>
                    <a:pt x="3991" y="570"/>
                    <a:pt x="3864"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a:off x="5178450" y="3174017"/>
              <a:ext cx="286832" cy="35451"/>
            </a:xfrm>
            <a:custGeom>
              <a:avLst/>
              <a:gdLst/>
              <a:ahLst/>
              <a:cxnLst/>
              <a:rect l="l" t="t" r="r" b="b"/>
              <a:pathLst>
                <a:path w="10769" h="1331" extrusionOk="0">
                  <a:moveTo>
                    <a:pt x="603" y="0"/>
                  </a:moveTo>
                  <a:cubicBezTo>
                    <a:pt x="254" y="0"/>
                    <a:pt x="1" y="95"/>
                    <a:pt x="64" y="222"/>
                  </a:cubicBezTo>
                  <a:cubicBezTo>
                    <a:pt x="191" y="570"/>
                    <a:pt x="254" y="729"/>
                    <a:pt x="413" y="1109"/>
                  </a:cubicBezTo>
                  <a:cubicBezTo>
                    <a:pt x="444" y="1204"/>
                    <a:pt x="761" y="1330"/>
                    <a:pt x="1141" y="1330"/>
                  </a:cubicBezTo>
                  <a:lnTo>
                    <a:pt x="10167" y="1330"/>
                  </a:lnTo>
                  <a:cubicBezTo>
                    <a:pt x="10515" y="1330"/>
                    <a:pt x="10768" y="1204"/>
                    <a:pt x="10705" y="1109"/>
                  </a:cubicBezTo>
                  <a:cubicBezTo>
                    <a:pt x="10483" y="729"/>
                    <a:pt x="10388" y="570"/>
                    <a:pt x="10198" y="222"/>
                  </a:cubicBezTo>
                  <a:cubicBezTo>
                    <a:pt x="10135" y="95"/>
                    <a:pt x="9787" y="0"/>
                    <a:pt x="943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a:off x="3655940" y="3214502"/>
              <a:ext cx="293571" cy="35451"/>
            </a:xfrm>
            <a:custGeom>
              <a:avLst/>
              <a:gdLst/>
              <a:ahLst/>
              <a:cxnLst/>
              <a:rect l="l" t="t" r="r" b="b"/>
              <a:pathLst>
                <a:path w="11022" h="1331" extrusionOk="0">
                  <a:moveTo>
                    <a:pt x="1330" y="0"/>
                  </a:moveTo>
                  <a:cubicBezTo>
                    <a:pt x="982" y="0"/>
                    <a:pt x="634" y="95"/>
                    <a:pt x="570" y="222"/>
                  </a:cubicBezTo>
                  <a:cubicBezTo>
                    <a:pt x="380" y="570"/>
                    <a:pt x="285" y="760"/>
                    <a:pt x="64" y="1109"/>
                  </a:cubicBezTo>
                  <a:cubicBezTo>
                    <a:pt x="0" y="1235"/>
                    <a:pt x="254" y="1330"/>
                    <a:pt x="602" y="1330"/>
                  </a:cubicBezTo>
                  <a:lnTo>
                    <a:pt x="9881" y="1330"/>
                  </a:lnTo>
                  <a:cubicBezTo>
                    <a:pt x="10261" y="1330"/>
                    <a:pt x="10578" y="1235"/>
                    <a:pt x="10641" y="1109"/>
                  </a:cubicBezTo>
                  <a:cubicBezTo>
                    <a:pt x="10768" y="760"/>
                    <a:pt x="10831" y="570"/>
                    <a:pt x="10989" y="222"/>
                  </a:cubicBezTo>
                  <a:cubicBezTo>
                    <a:pt x="11021" y="95"/>
                    <a:pt x="10768" y="0"/>
                    <a:pt x="1041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3955371" y="3214502"/>
              <a:ext cx="114744" cy="35451"/>
            </a:xfrm>
            <a:custGeom>
              <a:avLst/>
              <a:gdLst/>
              <a:ahLst/>
              <a:cxnLst/>
              <a:rect l="l" t="t" r="r" b="b"/>
              <a:pathLst>
                <a:path w="4308" h="1331" extrusionOk="0">
                  <a:moveTo>
                    <a:pt x="1109" y="0"/>
                  </a:moveTo>
                  <a:cubicBezTo>
                    <a:pt x="729" y="0"/>
                    <a:pt x="412" y="95"/>
                    <a:pt x="381" y="222"/>
                  </a:cubicBezTo>
                  <a:cubicBezTo>
                    <a:pt x="254" y="570"/>
                    <a:pt x="159" y="760"/>
                    <a:pt x="32" y="1109"/>
                  </a:cubicBezTo>
                  <a:cubicBezTo>
                    <a:pt x="1" y="1235"/>
                    <a:pt x="254" y="1330"/>
                    <a:pt x="634" y="1330"/>
                  </a:cubicBezTo>
                  <a:lnTo>
                    <a:pt x="3263" y="1330"/>
                  </a:lnTo>
                  <a:cubicBezTo>
                    <a:pt x="3643" y="1330"/>
                    <a:pt x="3959" y="1235"/>
                    <a:pt x="3991" y="1109"/>
                  </a:cubicBezTo>
                  <a:cubicBezTo>
                    <a:pt x="4118" y="760"/>
                    <a:pt x="4181" y="570"/>
                    <a:pt x="4276" y="222"/>
                  </a:cubicBezTo>
                  <a:cubicBezTo>
                    <a:pt x="4308" y="95"/>
                    <a:pt x="4054" y="0"/>
                    <a:pt x="37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a:off x="4078531" y="3214502"/>
              <a:ext cx="113066" cy="35451"/>
            </a:xfrm>
            <a:custGeom>
              <a:avLst/>
              <a:gdLst/>
              <a:ahLst/>
              <a:cxnLst/>
              <a:rect l="l" t="t" r="r" b="b"/>
              <a:pathLst>
                <a:path w="4245" h="1331" extrusionOk="0">
                  <a:moveTo>
                    <a:pt x="1014" y="0"/>
                  </a:moveTo>
                  <a:cubicBezTo>
                    <a:pt x="665" y="0"/>
                    <a:pt x="349" y="95"/>
                    <a:pt x="317" y="222"/>
                  </a:cubicBezTo>
                  <a:cubicBezTo>
                    <a:pt x="190" y="570"/>
                    <a:pt x="159" y="760"/>
                    <a:pt x="32" y="1109"/>
                  </a:cubicBezTo>
                  <a:cubicBezTo>
                    <a:pt x="0" y="1235"/>
                    <a:pt x="285" y="1330"/>
                    <a:pt x="634" y="1330"/>
                  </a:cubicBezTo>
                  <a:lnTo>
                    <a:pt x="3294" y="1330"/>
                  </a:lnTo>
                  <a:cubicBezTo>
                    <a:pt x="3674" y="1330"/>
                    <a:pt x="3991" y="1235"/>
                    <a:pt x="4022" y="1109"/>
                  </a:cubicBezTo>
                  <a:cubicBezTo>
                    <a:pt x="4086" y="760"/>
                    <a:pt x="4117" y="570"/>
                    <a:pt x="4212" y="222"/>
                  </a:cubicBezTo>
                  <a:cubicBezTo>
                    <a:pt x="4244" y="95"/>
                    <a:pt x="3959" y="0"/>
                    <a:pt x="361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201691" y="3214502"/>
              <a:ext cx="110509" cy="35451"/>
            </a:xfrm>
            <a:custGeom>
              <a:avLst/>
              <a:gdLst/>
              <a:ahLst/>
              <a:cxnLst/>
              <a:rect l="l" t="t" r="r" b="b"/>
              <a:pathLst>
                <a:path w="4149" h="1331" extrusionOk="0">
                  <a:moveTo>
                    <a:pt x="918" y="0"/>
                  </a:moveTo>
                  <a:cubicBezTo>
                    <a:pt x="570" y="0"/>
                    <a:pt x="253" y="95"/>
                    <a:pt x="222" y="222"/>
                  </a:cubicBezTo>
                  <a:cubicBezTo>
                    <a:pt x="158" y="570"/>
                    <a:pt x="127" y="760"/>
                    <a:pt x="32" y="1109"/>
                  </a:cubicBezTo>
                  <a:cubicBezTo>
                    <a:pt x="0" y="1235"/>
                    <a:pt x="285" y="1330"/>
                    <a:pt x="665" y="1330"/>
                  </a:cubicBezTo>
                  <a:lnTo>
                    <a:pt x="3294" y="1330"/>
                  </a:lnTo>
                  <a:cubicBezTo>
                    <a:pt x="3674" y="1330"/>
                    <a:pt x="3990" y="1235"/>
                    <a:pt x="3990" y="1109"/>
                  </a:cubicBezTo>
                  <a:cubicBezTo>
                    <a:pt x="4054" y="760"/>
                    <a:pt x="4085" y="570"/>
                    <a:pt x="4149" y="222"/>
                  </a:cubicBezTo>
                  <a:cubicBezTo>
                    <a:pt x="4149" y="95"/>
                    <a:pt x="3895" y="0"/>
                    <a:pt x="351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4325677" y="3214502"/>
              <a:ext cx="108005" cy="35451"/>
            </a:xfrm>
            <a:custGeom>
              <a:avLst/>
              <a:gdLst/>
              <a:ahLst/>
              <a:cxnLst/>
              <a:rect l="l" t="t" r="r" b="b"/>
              <a:pathLst>
                <a:path w="4055" h="1331" extrusionOk="0">
                  <a:moveTo>
                    <a:pt x="824" y="0"/>
                  </a:moveTo>
                  <a:cubicBezTo>
                    <a:pt x="475" y="0"/>
                    <a:pt x="159" y="95"/>
                    <a:pt x="127" y="222"/>
                  </a:cubicBezTo>
                  <a:cubicBezTo>
                    <a:pt x="95" y="570"/>
                    <a:pt x="64" y="760"/>
                    <a:pt x="0" y="1109"/>
                  </a:cubicBezTo>
                  <a:cubicBezTo>
                    <a:pt x="0" y="1235"/>
                    <a:pt x="285" y="1330"/>
                    <a:pt x="634" y="1330"/>
                  </a:cubicBezTo>
                  <a:lnTo>
                    <a:pt x="3294" y="1330"/>
                  </a:lnTo>
                  <a:cubicBezTo>
                    <a:pt x="3642" y="1330"/>
                    <a:pt x="3959" y="1235"/>
                    <a:pt x="3959" y="1109"/>
                  </a:cubicBezTo>
                  <a:cubicBezTo>
                    <a:pt x="3991" y="760"/>
                    <a:pt x="4022" y="570"/>
                    <a:pt x="4054" y="222"/>
                  </a:cubicBezTo>
                  <a:cubicBezTo>
                    <a:pt x="4054"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a:off x="4448838" y="3214502"/>
              <a:ext cx="106300" cy="35451"/>
            </a:xfrm>
            <a:custGeom>
              <a:avLst/>
              <a:gdLst/>
              <a:ahLst/>
              <a:cxnLst/>
              <a:rect l="l" t="t" r="r" b="b"/>
              <a:pathLst>
                <a:path w="3991" h="1331" extrusionOk="0">
                  <a:moveTo>
                    <a:pt x="729" y="0"/>
                  </a:moveTo>
                  <a:cubicBezTo>
                    <a:pt x="380" y="0"/>
                    <a:pt x="95" y="95"/>
                    <a:pt x="63" y="222"/>
                  </a:cubicBezTo>
                  <a:cubicBezTo>
                    <a:pt x="32" y="570"/>
                    <a:pt x="32" y="760"/>
                    <a:pt x="0" y="1109"/>
                  </a:cubicBezTo>
                  <a:cubicBezTo>
                    <a:pt x="0" y="1235"/>
                    <a:pt x="285" y="1330"/>
                    <a:pt x="665" y="1330"/>
                  </a:cubicBezTo>
                  <a:lnTo>
                    <a:pt x="3294" y="1330"/>
                  </a:lnTo>
                  <a:cubicBezTo>
                    <a:pt x="3674" y="1330"/>
                    <a:pt x="3959" y="1235"/>
                    <a:pt x="3959" y="1109"/>
                  </a:cubicBezTo>
                  <a:cubicBezTo>
                    <a:pt x="3959" y="760"/>
                    <a:pt x="3959" y="570"/>
                    <a:pt x="3990" y="222"/>
                  </a:cubicBezTo>
                  <a:cubicBezTo>
                    <a:pt x="3990" y="95"/>
                    <a:pt x="3674" y="0"/>
                    <a:pt x="332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a:off x="4571971" y="3214502"/>
              <a:ext cx="105475" cy="35451"/>
            </a:xfrm>
            <a:custGeom>
              <a:avLst/>
              <a:gdLst/>
              <a:ahLst/>
              <a:cxnLst/>
              <a:rect l="l" t="t" r="r" b="b"/>
              <a:pathLst>
                <a:path w="3960" h="1331" extrusionOk="0">
                  <a:moveTo>
                    <a:pt x="666" y="0"/>
                  </a:moveTo>
                  <a:cubicBezTo>
                    <a:pt x="286" y="0"/>
                    <a:pt x="1" y="95"/>
                    <a:pt x="1" y="222"/>
                  </a:cubicBezTo>
                  <a:lnTo>
                    <a:pt x="1" y="1109"/>
                  </a:lnTo>
                  <a:cubicBezTo>
                    <a:pt x="1" y="1235"/>
                    <a:pt x="286" y="1330"/>
                    <a:pt x="666" y="1330"/>
                  </a:cubicBezTo>
                  <a:lnTo>
                    <a:pt x="3326" y="1330"/>
                  </a:lnTo>
                  <a:cubicBezTo>
                    <a:pt x="3674" y="1330"/>
                    <a:pt x="3959" y="1235"/>
                    <a:pt x="3959" y="1109"/>
                  </a:cubicBezTo>
                  <a:cubicBezTo>
                    <a:pt x="3928" y="760"/>
                    <a:pt x="3928" y="570"/>
                    <a:pt x="3896" y="222"/>
                  </a:cubicBezTo>
                  <a:cubicBezTo>
                    <a:pt x="3896" y="95"/>
                    <a:pt x="3611"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4"/>
            <p:cNvSpPr/>
            <p:nvPr/>
          </p:nvSpPr>
          <p:spPr>
            <a:xfrm>
              <a:off x="4692601" y="3214502"/>
              <a:ext cx="108831" cy="35451"/>
            </a:xfrm>
            <a:custGeom>
              <a:avLst/>
              <a:gdLst/>
              <a:ahLst/>
              <a:cxnLst/>
              <a:rect l="l" t="t" r="r" b="b"/>
              <a:pathLst>
                <a:path w="4086" h="1331" extrusionOk="0">
                  <a:moveTo>
                    <a:pt x="666" y="0"/>
                  </a:moveTo>
                  <a:cubicBezTo>
                    <a:pt x="286" y="0"/>
                    <a:pt x="0" y="95"/>
                    <a:pt x="32" y="222"/>
                  </a:cubicBezTo>
                  <a:cubicBezTo>
                    <a:pt x="64" y="570"/>
                    <a:pt x="64" y="760"/>
                    <a:pt x="95" y="1109"/>
                  </a:cubicBezTo>
                  <a:cubicBezTo>
                    <a:pt x="95" y="1235"/>
                    <a:pt x="412" y="1330"/>
                    <a:pt x="761" y="1330"/>
                  </a:cubicBezTo>
                  <a:lnTo>
                    <a:pt x="3421" y="1330"/>
                  </a:lnTo>
                  <a:cubicBezTo>
                    <a:pt x="3801" y="1330"/>
                    <a:pt x="4086" y="1235"/>
                    <a:pt x="4054" y="1109"/>
                  </a:cubicBezTo>
                  <a:cubicBezTo>
                    <a:pt x="4022" y="760"/>
                    <a:pt x="3991" y="570"/>
                    <a:pt x="3927" y="222"/>
                  </a:cubicBezTo>
                  <a:cubicBezTo>
                    <a:pt x="3927" y="95"/>
                    <a:pt x="3611" y="0"/>
                    <a:pt x="326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4814057" y="3214502"/>
              <a:ext cx="110535" cy="35451"/>
            </a:xfrm>
            <a:custGeom>
              <a:avLst/>
              <a:gdLst/>
              <a:ahLst/>
              <a:cxnLst/>
              <a:rect l="l" t="t" r="r" b="b"/>
              <a:pathLst>
                <a:path w="4150" h="1331" extrusionOk="0">
                  <a:moveTo>
                    <a:pt x="634" y="0"/>
                  </a:moveTo>
                  <a:cubicBezTo>
                    <a:pt x="286" y="0"/>
                    <a:pt x="1" y="95"/>
                    <a:pt x="33" y="222"/>
                  </a:cubicBezTo>
                  <a:cubicBezTo>
                    <a:pt x="64" y="570"/>
                    <a:pt x="96" y="760"/>
                    <a:pt x="159" y="1109"/>
                  </a:cubicBezTo>
                  <a:cubicBezTo>
                    <a:pt x="159" y="1235"/>
                    <a:pt x="476" y="1330"/>
                    <a:pt x="856" y="1330"/>
                  </a:cubicBezTo>
                  <a:lnTo>
                    <a:pt x="3516" y="1330"/>
                  </a:lnTo>
                  <a:cubicBezTo>
                    <a:pt x="3864" y="1330"/>
                    <a:pt x="4149" y="1235"/>
                    <a:pt x="4118" y="1109"/>
                  </a:cubicBezTo>
                  <a:cubicBezTo>
                    <a:pt x="4054" y="760"/>
                    <a:pt x="3991" y="570"/>
                    <a:pt x="3928"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4935539" y="3214502"/>
              <a:ext cx="112213" cy="35451"/>
            </a:xfrm>
            <a:custGeom>
              <a:avLst/>
              <a:gdLst/>
              <a:ahLst/>
              <a:cxnLst/>
              <a:rect l="l" t="t" r="r" b="b"/>
              <a:pathLst>
                <a:path w="4213" h="1331" extrusionOk="0">
                  <a:moveTo>
                    <a:pt x="602" y="0"/>
                  </a:moveTo>
                  <a:cubicBezTo>
                    <a:pt x="254" y="0"/>
                    <a:pt x="0" y="95"/>
                    <a:pt x="32" y="222"/>
                  </a:cubicBezTo>
                  <a:cubicBezTo>
                    <a:pt x="95" y="570"/>
                    <a:pt x="127" y="760"/>
                    <a:pt x="222" y="1109"/>
                  </a:cubicBezTo>
                  <a:cubicBezTo>
                    <a:pt x="254" y="1235"/>
                    <a:pt x="570" y="1330"/>
                    <a:pt x="919" y="1330"/>
                  </a:cubicBezTo>
                  <a:lnTo>
                    <a:pt x="3579" y="1330"/>
                  </a:lnTo>
                  <a:cubicBezTo>
                    <a:pt x="3927" y="1330"/>
                    <a:pt x="4212" y="1235"/>
                    <a:pt x="4180" y="1109"/>
                  </a:cubicBezTo>
                  <a:cubicBezTo>
                    <a:pt x="4085" y="760"/>
                    <a:pt x="4022" y="570"/>
                    <a:pt x="3927" y="222"/>
                  </a:cubicBezTo>
                  <a:cubicBezTo>
                    <a:pt x="3895"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5056142" y="3214502"/>
              <a:ext cx="114744" cy="35451"/>
            </a:xfrm>
            <a:custGeom>
              <a:avLst/>
              <a:gdLst/>
              <a:ahLst/>
              <a:cxnLst/>
              <a:rect l="l" t="t" r="r" b="b"/>
              <a:pathLst>
                <a:path w="4308" h="1331" extrusionOk="0">
                  <a:moveTo>
                    <a:pt x="634" y="0"/>
                  </a:moveTo>
                  <a:cubicBezTo>
                    <a:pt x="254" y="0"/>
                    <a:pt x="1" y="95"/>
                    <a:pt x="33" y="222"/>
                  </a:cubicBezTo>
                  <a:cubicBezTo>
                    <a:pt x="159" y="570"/>
                    <a:pt x="191" y="760"/>
                    <a:pt x="318" y="1109"/>
                  </a:cubicBezTo>
                  <a:cubicBezTo>
                    <a:pt x="349" y="1235"/>
                    <a:pt x="666" y="1330"/>
                    <a:pt x="1046" y="1330"/>
                  </a:cubicBezTo>
                  <a:lnTo>
                    <a:pt x="3674" y="1330"/>
                  </a:lnTo>
                  <a:cubicBezTo>
                    <a:pt x="4054" y="1330"/>
                    <a:pt x="4308" y="1235"/>
                    <a:pt x="4276" y="1109"/>
                  </a:cubicBezTo>
                  <a:cubicBezTo>
                    <a:pt x="4150" y="760"/>
                    <a:pt x="4086" y="570"/>
                    <a:pt x="3959"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4"/>
            <p:cNvSpPr/>
            <p:nvPr/>
          </p:nvSpPr>
          <p:spPr>
            <a:xfrm>
              <a:off x="5177624" y="3214502"/>
              <a:ext cx="310431" cy="35451"/>
            </a:xfrm>
            <a:custGeom>
              <a:avLst/>
              <a:gdLst/>
              <a:ahLst/>
              <a:cxnLst/>
              <a:rect l="l" t="t" r="r" b="b"/>
              <a:pathLst>
                <a:path w="11655" h="1331" extrusionOk="0">
                  <a:moveTo>
                    <a:pt x="602" y="0"/>
                  </a:moveTo>
                  <a:cubicBezTo>
                    <a:pt x="254" y="0"/>
                    <a:pt x="0" y="95"/>
                    <a:pt x="32" y="222"/>
                  </a:cubicBezTo>
                  <a:cubicBezTo>
                    <a:pt x="159" y="570"/>
                    <a:pt x="222" y="760"/>
                    <a:pt x="380" y="1109"/>
                  </a:cubicBezTo>
                  <a:cubicBezTo>
                    <a:pt x="412" y="1235"/>
                    <a:pt x="760" y="1330"/>
                    <a:pt x="1109" y="1330"/>
                  </a:cubicBezTo>
                  <a:lnTo>
                    <a:pt x="11053" y="1330"/>
                  </a:lnTo>
                  <a:cubicBezTo>
                    <a:pt x="11401" y="1330"/>
                    <a:pt x="11654" y="1235"/>
                    <a:pt x="11591" y="1109"/>
                  </a:cubicBezTo>
                  <a:cubicBezTo>
                    <a:pt x="11401" y="760"/>
                    <a:pt x="11306" y="570"/>
                    <a:pt x="11084" y="222"/>
                  </a:cubicBezTo>
                  <a:cubicBezTo>
                    <a:pt x="11021" y="95"/>
                    <a:pt x="10673" y="0"/>
                    <a:pt x="1032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p:nvPr/>
          </p:nvSpPr>
          <p:spPr>
            <a:xfrm>
              <a:off x="3633167" y="3255839"/>
              <a:ext cx="123160" cy="35451"/>
            </a:xfrm>
            <a:custGeom>
              <a:avLst/>
              <a:gdLst/>
              <a:ahLst/>
              <a:cxnLst/>
              <a:rect l="l" t="t" r="r" b="b"/>
              <a:pathLst>
                <a:path w="4624" h="1331" extrusionOk="0">
                  <a:moveTo>
                    <a:pt x="1330" y="0"/>
                  </a:moveTo>
                  <a:cubicBezTo>
                    <a:pt x="982" y="0"/>
                    <a:pt x="634" y="95"/>
                    <a:pt x="539" y="222"/>
                  </a:cubicBezTo>
                  <a:cubicBezTo>
                    <a:pt x="348" y="570"/>
                    <a:pt x="253" y="760"/>
                    <a:pt x="63" y="1109"/>
                  </a:cubicBezTo>
                  <a:cubicBezTo>
                    <a:pt x="0" y="1235"/>
                    <a:pt x="253" y="1330"/>
                    <a:pt x="634" y="1330"/>
                  </a:cubicBezTo>
                  <a:lnTo>
                    <a:pt x="3325" y="1330"/>
                  </a:lnTo>
                  <a:cubicBezTo>
                    <a:pt x="3705" y="1330"/>
                    <a:pt x="4054" y="1235"/>
                    <a:pt x="4117" y="1109"/>
                  </a:cubicBezTo>
                  <a:cubicBezTo>
                    <a:pt x="4307" y="760"/>
                    <a:pt x="4402" y="570"/>
                    <a:pt x="4560" y="222"/>
                  </a:cubicBezTo>
                  <a:cubicBezTo>
                    <a:pt x="4624" y="95"/>
                    <a:pt x="4370" y="0"/>
                    <a:pt x="39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3759684" y="3255839"/>
              <a:ext cx="120657" cy="35451"/>
            </a:xfrm>
            <a:custGeom>
              <a:avLst/>
              <a:gdLst/>
              <a:ahLst/>
              <a:cxnLst/>
              <a:rect l="l" t="t" r="r" b="b"/>
              <a:pathLst>
                <a:path w="4530" h="1331" extrusionOk="0">
                  <a:moveTo>
                    <a:pt x="1236" y="0"/>
                  </a:moveTo>
                  <a:cubicBezTo>
                    <a:pt x="887" y="0"/>
                    <a:pt x="539" y="95"/>
                    <a:pt x="476" y="222"/>
                  </a:cubicBezTo>
                  <a:cubicBezTo>
                    <a:pt x="317" y="570"/>
                    <a:pt x="222" y="760"/>
                    <a:pt x="64" y="1109"/>
                  </a:cubicBezTo>
                  <a:cubicBezTo>
                    <a:pt x="0" y="1235"/>
                    <a:pt x="254" y="1330"/>
                    <a:pt x="634" y="1330"/>
                  </a:cubicBezTo>
                  <a:lnTo>
                    <a:pt x="3357" y="1330"/>
                  </a:lnTo>
                  <a:cubicBezTo>
                    <a:pt x="3706" y="1330"/>
                    <a:pt x="4054" y="1235"/>
                    <a:pt x="4117" y="1109"/>
                  </a:cubicBezTo>
                  <a:cubicBezTo>
                    <a:pt x="4276" y="760"/>
                    <a:pt x="4339" y="570"/>
                    <a:pt x="4498" y="222"/>
                  </a:cubicBezTo>
                  <a:cubicBezTo>
                    <a:pt x="4529" y="95"/>
                    <a:pt x="4276" y="0"/>
                    <a:pt x="389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3886200" y="3255839"/>
              <a:ext cx="118126" cy="35451"/>
            </a:xfrm>
            <a:custGeom>
              <a:avLst/>
              <a:gdLst/>
              <a:ahLst/>
              <a:cxnLst/>
              <a:rect l="l" t="t" r="r" b="b"/>
              <a:pathLst>
                <a:path w="4435" h="1331" extrusionOk="0">
                  <a:moveTo>
                    <a:pt x="1141" y="0"/>
                  </a:moveTo>
                  <a:cubicBezTo>
                    <a:pt x="793" y="0"/>
                    <a:pt x="444" y="95"/>
                    <a:pt x="381" y="222"/>
                  </a:cubicBezTo>
                  <a:cubicBezTo>
                    <a:pt x="254" y="570"/>
                    <a:pt x="191" y="760"/>
                    <a:pt x="33" y="1109"/>
                  </a:cubicBezTo>
                  <a:cubicBezTo>
                    <a:pt x="1" y="1235"/>
                    <a:pt x="254" y="1330"/>
                    <a:pt x="634" y="1330"/>
                  </a:cubicBezTo>
                  <a:lnTo>
                    <a:pt x="3358" y="1330"/>
                  </a:lnTo>
                  <a:cubicBezTo>
                    <a:pt x="3706" y="1330"/>
                    <a:pt x="4054" y="1235"/>
                    <a:pt x="4086" y="1109"/>
                  </a:cubicBezTo>
                  <a:cubicBezTo>
                    <a:pt x="4213" y="760"/>
                    <a:pt x="4276" y="570"/>
                    <a:pt x="4403" y="222"/>
                  </a:cubicBezTo>
                  <a:cubicBezTo>
                    <a:pt x="4435" y="95"/>
                    <a:pt x="4181" y="0"/>
                    <a:pt x="380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4012743" y="3255839"/>
              <a:ext cx="186445" cy="35451"/>
            </a:xfrm>
            <a:custGeom>
              <a:avLst/>
              <a:gdLst/>
              <a:ahLst/>
              <a:cxnLst/>
              <a:rect l="l" t="t" r="r" b="b"/>
              <a:pathLst>
                <a:path w="7000" h="1331" extrusionOk="0">
                  <a:moveTo>
                    <a:pt x="1045" y="0"/>
                  </a:moveTo>
                  <a:cubicBezTo>
                    <a:pt x="697" y="0"/>
                    <a:pt x="349" y="95"/>
                    <a:pt x="317" y="222"/>
                  </a:cubicBezTo>
                  <a:cubicBezTo>
                    <a:pt x="190" y="570"/>
                    <a:pt x="159" y="760"/>
                    <a:pt x="32" y="1109"/>
                  </a:cubicBezTo>
                  <a:cubicBezTo>
                    <a:pt x="0" y="1235"/>
                    <a:pt x="254" y="1330"/>
                    <a:pt x="634" y="1330"/>
                  </a:cubicBezTo>
                  <a:lnTo>
                    <a:pt x="6049" y="1330"/>
                  </a:lnTo>
                  <a:cubicBezTo>
                    <a:pt x="6429" y="1330"/>
                    <a:pt x="6746" y="1235"/>
                    <a:pt x="6777" y="1109"/>
                  </a:cubicBezTo>
                  <a:cubicBezTo>
                    <a:pt x="6872" y="760"/>
                    <a:pt x="6904" y="570"/>
                    <a:pt x="6999" y="222"/>
                  </a:cubicBezTo>
                  <a:cubicBezTo>
                    <a:pt x="6999" y="95"/>
                    <a:pt x="6746"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p:nvPr/>
          </p:nvSpPr>
          <p:spPr>
            <a:xfrm>
              <a:off x="4210960" y="3255839"/>
              <a:ext cx="722075" cy="35451"/>
            </a:xfrm>
            <a:custGeom>
              <a:avLst/>
              <a:gdLst/>
              <a:ahLst/>
              <a:cxnLst/>
              <a:rect l="l" t="t" r="r" b="b"/>
              <a:pathLst>
                <a:path w="27110" h="1331" extrusionOk="0">
                  <a:moveTo>
                    <a:pt x="919" y="0"/>
                  </a:moveTo>
                  <a:cubicBezTo>
                    <a:pt x="570" y="0"/>
                    <a:pt x="254" y="95"/>
                    <a:pt x="222" y="222"/>
                  </a:cubicBezTo>
                  <a:cubicBezTo>
                    <a:pt x="127" y="570"/>
                    <a:pt x="95" y="760"/>
                    <a:pt x="32" y="1109"/>
                  </a:cubicBezTo>
                  <a:cubicBezTo>
                    <a:pt x="0" y="1235"/>
                    <a:pt x="285" y="1330"/>
                    <a:pt x="666" y="1330"/>
                  </a:cubicBezTo>
                  <a:lnTo>
                    <a:pt x="26444" y="1330"/>
                  </a:lnTo>
                  <a:cubicBezTo>
                    <a:pt x="26824" y="1330"/>
                    <a:pt x="27109" y="1235"/>
                    <a:pt x="27078" y="1109"/>
                  </a:cubicBezTo>
                  <a:cubicBezTo>
                    <a:pt x="27014" y="760"/>
                    <a:pt x="26982" y="570"/>
                    <a:pt x="26887" y="222"/>
                  </a:cubicBezTo>
                  <a:cubicBezTo>
                    <a:pt x="26887" y="95"/>
                    <a:pt x="26571" y="0"/>
                    <a:pt x="26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a:off x="4944808" y="3255839"/>
              <a:ext cx="114744" cy="35451"/>
            </a:xfrm>
            <a:custGeom>
              <a:avLst/>
              <a:gdLst/>
              <a:ahLst/>
              <a:cxnLst/>
              <a:rect l="l" t="t" r="r" b="b"/>
              <a:pathLst>
                <a:path w="4308" h="1331" extrusionOk="0">
                  <a:moveTo>
                    <a:pt x="634" y="0"/>
                  </a:moveTo>
                  <a:cubicBezTo>
                    <a:pt x="254" y="0"/>
                    <a:pt x="1" y="95"/>
                    <a:pt x="1" y="222"/>
                  </a:cubicBezTo>
                  <a:cubicBezTo>
                    <a:pt x="96" y="570"/>
                    <a:pt x="127" y="760"/>
                    <a:pt x="222" y="1109"/>
                  </a:cubicBezTo>
                  <a:cubicBezTo>
                    <a:pt x="254" y="1235"/>
                    <a:pt x="571" y="1330"/>
                    <a:pt x="951" y="1330"/>
                  </a:cubicBezTo>
                  <a:lnTo>
                    <a:pt x="3642" y="1330"/>
                  </a:lnTo>
                  <a:cubicBezTo>
                    <a:pt x="4023" y="1330"/>
                    <a:pt x="4308" y="1235"/>
                    <a:pt x="4276" y="1109"/>
                  </a:cubicBezTo>
                  <a:cubicBezTo>
                    <a:pt x="4181" y="760"/>
                    <a:pt x="4118" y="570"/>
                    <a:pt x="4023" y="222"/>
                  </a:cubicBezTo>
                  <a:cubicBezTo>
                    <a:pt x="3991"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5068794" y="3255839"/>
              <a:ext cx="117274" cy="35451"/>
            </a:xfrm>
            <a:custGeom>
              <a:avLst/>
              <a:gdLst/>
              <a:ahLst/>
              <a:cxnLst/>
              <a:rect l="l" t="t" r="r" b="b"/>
              <a:pathLst>
                <a:path w="4403" h="1331" extrusionOk="0">
                  <a:moveTo>
                    <a:pt x="634" y="0"/>
                  </a:moveTo>
                  <a:cubicBezTo>
                    <a:pt x="254" y="0"/>
                    <a:pt x="1" y="95"/>
                    <a:pt x="33" y="222"/>
                  </a:cubicBezTo>
                  <a:cubicBezTo>
                    <a:pt x="128" y="570"/>
                    <a:pt x="191" y="760"/>
                    <a:pt x="286" y="1109"/>
                  </a:cubicBezTo>
                  <a:cubicBezTo>
                    <a:pt x="318" y="1235"/>
                    <a:pt x="666" y="1330"/>
                    <a:pt x="1046" y="1330"/>
                  </a:cubicBezTo>
                  <a:lnTo>
                    <a:pt x="3770" y="1330"/>
                  </a:lnTo>
                  <a:cubicBezTo>
                    <a:pt x="4118" y="1330"/>
                    <a:pt x="4403" y="1235"/>
                    <a:pt x="4340" y="1109"/>
                  </a:cubicBezTo>
                  <a:cubicBezTo>
                    <a:pt x="4213" y="760"/>
                    <a:pt x="4150" y="570"/>
                    <a:pt x="4023" y="222"/>
                  </a:cubicBezTo>
                  <a:cubicBezTo>
                    <a:pt x="3991" y="95"/>
                    <a:pt x="3643"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5192806" y="3255839"/>
              <a:ext cx="101240" cy="35451"/>
            </a:xfrm>
            <a:custGeom>
              <a:avLst/>
              <a:gdLst/>
              <a:ahLst/>
              <a:cxnLst/>
              <a:rect l="l" t="t" r="r" b="b"/>
              <a:pathLst>
                <a:path w="3801" h="1331" extrusionOk="0">
                  <a:moveTo>
                    <a:pt x="634" y="0"/>
                  </a:moveTo>
                  <a:cubicBezTo>
                    <a:pt x="254" y="0"/>
                    <a:pt x="0" y="95"/>
                    <a:pt x="32" y="222"/>
                  </a:cubicBezTo>
                  <a:cubicBezTo>
                    <a:pt x="190" y="570"/>
                    <a:pt x="254" y="760"/>
                    <a:pt x="380" y="1109"/>
                  </a:cubicBezTo>
                  <a:cubicBezTo>
                    <a:pt x="412" y="1235"/>
                    <a:pt x="760" y="1330"/>
                    <a:pt x="1140" y="1330"/>
                  </a:cubicBezTo>
                  <a:lnTo>
                    <a:pt x="3167" y="1330"/>
                  </a:lnTo>
                  <a:cubicBezTo>
                    <a:pt x="3547" y="1330"/>
                    <a:pt x="3801" y="1235"/>
                    <a:pt x="3769" y="1109"/>
                  </a:cubicBezTo>
                  <a:cubicBezTo>
                    <a:pt x="3611" y="760"/>
                    <a:pt x="3547" y="570"/>
                    <a:pt x="3389" y="222"/>
                  </a:cubicBezTo>
                  <a:cubicBezTo>
                    <a:pt x="3325"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a:off x="5405354" y="3255839"/>
              <a:ext cx="105475" cy="35451"/>
            </a:xfrm>
            <a:custGeom>
              <a:avLst/>
              <a:gdLst/>
              <a:ahLst/>
              <a:cxnLst/>
              <a:rect l="l" t="t" r="r" b="b"/>
              <a:pathLst>
                <a:path w="3960" h="1331" extrusionOk="0">
                  <a:moveTo>
                    <a:pt x="634" y="0"/>
                  </a:moveTo>
                  <a:cubicBezTo>
                    <a:pt x="254" y="0"/>
                    <a:pt x="1" y="95"/>
                    <a:pt x="64" y="222"/>
                  </a:cubicBezTo>
                  <a:cubicBezTo>
                    <a:pt x="254" y="570"/>
                    <a:pt x="349" y="760"/>
                    <a:pt x="508" y="1109"/>
                  </a:cubicBezTo>
                  <a:cubicBezTo>
                    <a:pt x="571" y="1235"/>
                    <a:pt x="919" y="1330"/>
                    <a:pt x="1299" y="1330"/>
                  </a:cubicBezTo>
                  <a:lnTo>
                    <a:pt x="3326" y="1330"/>
                  </a:lnTo>
                  <a:cubicBezTo>
                    <a:pt x="3706" y="1330"/>
                    <a:pt x="3959" y="1235"/>
                    <a:pt x="3896" y="1109"/>
                  </a:cubicBezTo>
                  <a:cubicBezTo>
                    <a:pt x="3706" y="760"/>
                    <a:pt x="3611" y="570"/>
                    <a:pt x="3421" y="222"/>
                  </a:cubicBezTo>
                  <a:cubicBezTo>
                    <a:pt x="3326" y="95"/>
                    <a:pt x="2978"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4"/>
            <p:cNvSpPr/>
            <p:nvPr/>
          </p:nvSpPr>
          <p:spPr>
            <a:xfrm>
              <a:off x="5299080" y="3255839"/>
              <a:ext cx="93649" cy="15209"/>
            </a:xfrm>
            <a:custGeom>
              <a:avLst/>
              <a:gdLst/>
              <a:ahLst/>
              <a:cxnLst/>
              <a:rect l="l" t="t" r="r" b="b"/>
              <a:pathLst>
                <a:path w="3516" h="571" extrusionOk="0">
                  <a:moveTo>
                    <a:pt x="634" y="0"/>
                  </a:moveTo>
                  <a:cubicBezTo>
                    <a:pt x="254" y="0"/>
                    <a:pt x="1" y="95"/>
                    <a:pt x="64" y="222"/>
                  </a:cubicBezTo>
                  <a:cubicBezTo>
                    <a:pt x="64" y="253"/>
                    <a:pt x="96" y="285"/>
                    <a:pt x="96" y="348"/>
                  </a:cubicBezTo>
                  <a:cubicBezTo>
                    <a:pt x="159" y="443"/>
                    <a:pt x="507" y="570"/>
                    <a:pt x="887" y="570"/>
                  </a:cubicBezTo>
                  <a:lnTo>
                    <a:pt x="2882" y="570"/>
                  </a:lnTo>
                  <a:cubicBezTo>
                    <a:pt x="3262" y="570"/>
                    <a:pt x="3516" y="443"/>
                    <a:pt x="3452" y="348"/>
                  </a:cubicBezTo>
                  <a:cubicBezTo>
                    <a:pt x="3421" y="285"/>
                    <a:pt x="3421" y="253"/>
                    <a:pt x="3389" y="222"/>
                  </a:cubicBezTo>
                  <a:cubicBezTo>
                    <a:pt x="3326"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4"/>
            <p:cNvSpPr/>
            <p:nvPr/>
          </p:nvSpPr>
          <p:spPr>
            <a:xfrm>
              <a:off x="5308349" y="3276082"/>
              <a:ext cx="94501" cy="15209"/>
            </a:xfrm>
            <a:custGeom>
              <a:avLst/>
              <a:gdLst/>
              <a:ahLst/>
              <a:cxnLst/>
              <a:rect l="l" t="t" r="r" b="b"/>
              <a:pathLst>
                <a:path w="3548" h="571" extrusionOk="0">
                  <a:moveTo>
                    <a:pt x="634" y="0"/>
                  </a:moveTo>
                  <a:cubicBezTo>
                    <a:pt x="254" y="0"/>
                    <a:pt x="1" y="127"/>
                    <a:pt x="33" y="222"/>
                  </a:cubicBezTo>
                  <a:cubicBezTo>
                    <a:pt x="64" y="285"/>
                    <a:pt x="64" y="285"/>
                    <a:pt x="96" y="349"/>
                  </a:cubicBezTo>
                  <a:cubicBezTo>
                    <a:pt x="159" y="475"/>
                    <a:pt x="508" y="570"/>
                    <a:pt x="856" y="570"/>
                  </a:cubicBezTo>
                  <a:lnTo>
                    <a:pt x="2914" y="570"/>
                  </a:lnTo>
                  <a:cubicBezTo>
                    <a:pt x="3294" y="570"/>
                    <a:pt x="3548" y="475"/>
                    <a:pt x="3485" y="349"/>
                  </a:cubicBezTo>
                  <a:cubicBezTo>
                    <a:pt x="3453" y="285"/>
                    <a:pt x="3453" y="285"/>
                    <a:pt x="3421" y="222"/>
                  </a:cubicBezTo>
                  <a:cubicBezTo>
                    <a:pt x="3358" y="127"/>
                    <a:pt x="3009"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4"/>
            <p:cNvSpPr/>
            <p:nvPr/>
          </p:nvSpPr>
          <p:spPr>
            <a:xfrm>
              <a:off x="4178066" y="3308976"/>
              <a:ext cx="787863" cy="134986"/>
            </a:xfrm>
            <a:custGeom>
              <a:avLst/>
              <a:gdLst/>
              <a:ahLst/>
              <a:cxnLst/>
              <a:rect l="l" t="t" r="r" b="b"/>
              <a:pathLst>
                <a:path w="29580" h="5068" extrusionOk="0">
                  <a:moveTo>
                    <a:pt x="1425" y="0"/>
                  </a:moveTo>
                  <a:cubicBezTo>
                    <a:pt x="1235" y="0"/>
                    <a:pt x="1045" y="32"/>
                    <a:pt x="1045" y="95"/>
                  </a:cubicBezTo>
                  <a:cubicBezTo>
                    <a:pt x="634" y="2059"/>
                    <a:pt x="412" y="3009"/>
                    <a:pt x="0" y="4941"/>
                  </a:cubicBezTo>
                  <a:cubicBezTo>
                    <a:pt x="0" y="5004"/>
                    <a:pt x="159" y="5067"/>
                    <a:pt x="349" y="5067"/>
                  </a:cubicBezTo>
                  <a:lnTo>
                    <a:pt x="29231" y="5067"/>
                  </a:lnTo>
                  <a:cubicBezTo>
                    <a:pt x="29421" y="5067"/>
                    <a:pt x="29579" y="5004"/>
                    <a:pt x="29579" y="4941"/>
                  </a:cubicBezTo>
                  <a:cubicBezTo>
                    <a:pt x="29168" y="3009"/>
                    <a:pt x="28946" y="2059"/>
                    <a:pt x="28534" y="95"/>
                  </a:cubicBezTo>
                  <a:cubicBezTo>
                    <a:pt x="28534" y="32"/>
                    <a:pt x="28376" y="0"/>
                    <a:pt x="281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4"/>
            <p:cNvSpPr/>
            <p:nvPr/>
          </p:nvSpPr>
          <p:spPr>
            <a:xfrm>
              <a:off x="3669418" y="1926460"/>
              <a:ext cx="1805134" cy="1008028"/>
            </a:xfrm>
            <a:custGeom>
              <a:avLst/>
              <a:gdLst/>
              <a:ahLst/>
              <a:cxnLst/>
              <a:rect l="l" t="t" r="r" b="b"/>
              <a:pathLst>
                <a:path w="67773" h="37846" extrusionOk="0">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D0D4D25E-8EDD-B234-6BF3-6C685B3F5C35}"/>
              </a:ext>
            </a:extLst>
          </p:cNvPr>
          <p:cNvPicPr>
            <a:picLocks noChangeAspect="1"/>
          </p:cNvPicPr>
          <p:nvPr/>
        </p:nvPicPr>
        <p:blipFill>
          <a:blip r:embed="rId3"/>
          <a:stretch>
            <a:fillRect/>
          </a:stretch>
        </p:blipFill>
        <p:spPr>
          <a:xfrm>
            <a:off x="2942335" y="290018"/>
            <a:ext cx="651510" cy="651510"/>
          </a:xfrm>
          <a:prstGeom prst="rect">
            <a:avLst/>
          </a:prstGeom>
        </p:spPr>
      </p:pic>
      <p:pic>
        <p:nvPicPr>
          <p:cNvPr id="3" name="Picture 2">
            <a:extLst>
              <a:ext uri="{FF2B5EF4-FFF2-40B4-BE49-F238E27FC236}">
                <a16:creationId xmlns:a16="http://schemas.microsoft.com/office/drawing/2014/main" id="{8AF89A18-5B77-8BBB-D154-BA643CF708A7}"/>
              </a:ext>
            </a:extLst>
          </p:cNvPr>
          <p:cNvPicPr>
            <a:picLocks noChangeAspect="1"/>
          </p:cNvPicPr>
          <p:nvPr/>
        </p:nvPicPr>
        <p:blipFill>
          <a:blip r:embed="rId4"/>
          <a:stretch>
            <a:fillRect/>
          </a:stretch>
        </p:blipFill>
        <p:spPr>
          <a:xfrm>
            <a:off x="5646512" y="290018"/>
            <a:ext cx="651510" cy="651510"/>
          </a:xfrm>
          <a:prstGeom prst="rect">
            <a:avLst/>
          </a:prstGeom>
        </p:spPr>
      </p:pic>
      <p:grpSp>
        <p:nvGrpSpPr>
          <p:cNvPr id="4" name="Google Shape;202;p14">
            <a:extLst>
              <a:ext uri="{FF2B5EF4-FFF2-40B4-BE49-F238E27FC236}">
                <a16:creationId xmlns:a16="http://schemas.microsoft.com/office/drawing/2014/main" id="{806CA35F-F7FD-7D07-B6F1-418C0835C62C}"/>
              </a:ext>
            </a:extLst>
          </p:cNvPr>
          <p:cNvGrpSpPr/>
          <p:nvPr/>
        </p:nvGrpSpPr>
        <p:grpSpPr>
          <a:xfrm>
            <a:off x="260717" y="3089000"/>
            <a:ext cx="899007" cy="956516"/>
            <a:chOff x="2061045" y="1202734"/>
            <a:chExt cx="899007" cy="956516"/>
          </a:xfrm>
        </p:grpSpPr>
        <p:sp>
          <p:nvSpPr>
            <p:cNvPr id="5" name="Google Shape;204;p14">
              <a:extLst>
                <a:ext uri="{FF2B5EF4-FFF2-40B4-BE49-F238E27FC236}">
                  <a16:creationId xmlns:a16="http://schemas.microsoft.com/office/drawing/2014/main" id="{F417FCEF-71C3-A81E-9F2C-613EB6AC5DDD}"/>
                </a:ext>
              </a:extLst>
            </p:cNvPr>
            <p:cNvSpPr/>
            <p:nvPr/>
          </p:nvSpPr>
          <p:spPr>
            <a:xfrm>
              <a:off x="2331621" y="1552797"/>
              <a:ext cx="348412" cy="81849"/>
            </a:xfrm>
            <a:custGeom>
              <a:avLst/>
              <a:gdLst/>
              <a:ahLst/>
              <a:cxnLst/>
              <a:rect l="l" t="t" r="r" b="b"/>
              <a:pathLst>
                <a:path w="13081" h="3073" extrusionOk="0">
                  <a:moveTo>
                    <a:pt x="6556" y="1"/>
                  </a:moveTo>
                  <a:cubicBezTo>
                    <a:pt x="4118" y="1"/>
                    <a:pt x="1806" y="951"/>
                    <a:pt x="96" y="2661"/>
                  </a:cubicBezTo>
                  <a:cubicBezTo>
                    <a:pt x="1" y="2756"/>
                    <a:pt x="1" y="2882"/>
                    <a:pt x="96" y="2978"/>
                  </a:cubicBezTo>
                  <a:cubicBezTo>
                    <a:pt x="143" y="3025"/>
                    <a:pt x="207" y="3049"/>
                    <a:pt x="266" y="3049"/>
                  </a:cubicBezTo>
                  <a:cubicBezTo>
                    <a:pt x="325" y="3049"/>
                    <a:pt x="381" y="3025"/>
                    <a:pt x="412" y="2978"/>
                  </a:cubicBezTo>
                  <a:cubicBezTo>
                    <a:pt x="2059" y="1362"/>
                    <a:pt x="4213" y="476"/>
                    <a:pt x="6556" y="476"/>
                  </a:cubicBezTo>
                  <a:cubicBezTo>
                    <a:pt x="8868" y="476"/>
                    <a:pt x="11022" y="1362"/>
                    <a:pt x="12668" y="2978"/>
                  </a:cubicBezTo>
                  <a:cubicBezTo>
                    <a:pt x="12700" y="3041"/>
                    <a:pt x="12763" y="3073"/>
                    <a:pt x="12827" y="3073"/>
                  </a:cubicBezTo>
                  <a:cubicBezTo>
                    <a:pt x="12890" y="3073"/>
                    <a:pt x="12953" y="3041"/>
                    <a:pt x="12985" y="2978"/>
                  </a:cubicBezTo>
                  <a:cubicBezTo>
                    <a:pt x="13080" y="2882"/>
                    <a:pt x="13080" y="2756"/>
                    <a:pt x="12985" y="2661"/>
                  </a:cubicBezTo>
                  <a:cubicBezTo>
                    <a:pt x="11275" y="951"/>
                    <a:pt x="8995" y="1"/>
                    <a:pt x="65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5;p14">
              <a:extLst>
                <a:ext uri="{FF2B5EF4-FFF2-40B4-BE49-F238E27FC236}">
                  <a16:creationId xmlns:a16="http://schemas.microsoft.com/office/drawing/2014/main" id="{5A4D8C95-04AD-A7D8-E684-0896C05DB660}"/>
                </a:ext>
              </a:extLst>
            </p:cNvPr>
            <p:cNvSpPr/>
            <p:nvPr/>
          </p:nvSpPr>
          <p:spPr>
            <a:xfrm>
              <a:off x="2061045" y="1202734"/>
              <a:ext cx="899007" cy="956516"/>
            </a:xfrm>
            <a:custGeom>
              <a:avLst/>
              <a:gdLst/>
              <a:ahLst/>
              <a:cxnLst/>
              <a:rect l="l" t="t" r="r" b="b"/>
              <a:pathLst>
                <a:path w="10293" h="2502" extrusionOk="0">
                  <a:moveTo>
                    <a:pt x="5146" y="0"/>
                  </a:moveTo>
                  <a:cubicBezTo>
                    <a:pt x="3318" y="0"/>
                    <a:pt x="1489" y="697"/>
                    <a:pt x="95" y="2090"/>
                  </a:cubicBezTo>
                  <a:cubicBezTo>
                    <a:pt x="0" y="2185"/>
                    <a:pt x="0" y="2344"/>
                    <a:pt x="95" y="2439"/>
                  </a:cubicBezTo>
                  <a:cubicBezTo>
                    <a:pt x="127" y="2470"/>
                    <a:pt x="190" y="2502"/>
                    <a:pt x="254" y="2502"/>
                  </a:cubicBezTo>
                  <a:cubicBezTo>
                    <a:pt x="317" y="2502"/>
                    <a:pt x="380" y="2470"/>
                    <a:pt x="412" y="2439"/>
                  </a:cubicBezTo>
                  <a:cubicBezTo>
                    <a:pt x="1710" y="1124"/>
                    <a:pt x="3420" y="467"/>
                    <a:pt x="5131" y="467"/>
                  </a:cubicBezTo>
                  <a:cubicBezTo>
                    <a:pt x="6841" y="467"/>
                    <a:pt x="8551" y="1124"/>
                    <a:pt x="9849" y="2439"/>
                  </a:cubicBezTo>
                  <a:cubicBezTo>
                    <a:pt x="9897" y="2470"/>
                    <a:pt x="9960" y="2486"/>
                    <a:pt x="10023" y="2486"/>
                  </a:cubicBezTo>
                  <a:cubicBezTo>
                    <a:pt x="10087" y="2486"/>
                    <a:pt x="10150" y="2470"/>
                    <a:pt x="10198" y="2439"/>
                  </a:cubicBezTo>
                  <a:cubicBezTo>
                    <a:pt x="10293" y="2344"/>
                    <a:pt x="10293" y="2185"/>
                    <a:pt x="10198" y="2090"/>
                  </a:cubicBezTo>
                  <a:cubicBezTo>
                    <a:pt x="8804" y="697"/>
                    <a:pt x="6975" y="0"/>
                    <a:pt x="5146"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0070C0"/>
                  </a:solidFill>
                </a:rPr>
                <a:t>02</a:t>
              </a:r>
              <a:endParaRPr sz="2000" b="1" dirty="0">
                <a:solidFill>
                  <a:srgbClr val="0070C0"/>
                </a:solidFill>
              </a:endParaRPr>
            </a:p>
          </p:txBody>
        </p:sp>
        <p:sp>
          <p:nvSpPr>
            <p:cNvPr id="7" name="Google Shape;208;p14">
              <a:extLst>
                <a:ext uri="{FF2B5EF4-FFF2-40B4-BE49-F238E27FC236}">
                  <a16:creationId xmlns:a16="http://schemas.microsoft.com/office/drawing/2014/main" id="{0E6228F3-FECB-0895-EDDF-6135A634718B}"/>
                </a:ext>
              </a:extLst>
            </p:cNvPr>
            <p:cNvSpPr/>
            <p:nvPr/>
          </p:nvSpPr>
          <p:spPr>
            <a:xfrm>
              <a:off x="2190776" y="1361318"/>
              <a:ext cx="420087" cy="535656"/>
            </a:xfrm>
            <a:custGeom>
              <a:avLst/>
              <a:gdLst/>
              <a:ahLst/>
              <a:cxnLst/>
              <a:rect l="l" t="t" r="r" b="b"/>
              <a:pathLst>
                <a:path w="15772" h="20111" fill="none" extrusionOk="0">
                  <a:moveTo>
                    <a:pt x="3389" y="20111"/>
                  </a:moveTo>
                  <a:cubicBezTo>
                    <a:pt x="1298" y="17989"/>
                    <a:pt x="0" y="15044"/>
                    <a:pt x="0" y="11813"/>
                  </a:cubicBezTo>
                  <a:cubicBezTo>
                    <a:pt x="0" y="5289"/>
                    <a:pt x="5289" y="1"/>
                    <a:pt x="11813" y="1"/>
                  </a:cubicBezTo>
                  <a:cubicBezTo>
                    <a:pt x="13206" y="1"/>
                    <a:pt x="14536" y="254"/>
                    <a:pt x="15771" y="69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9;p14">
              <a:extLst>
                <a:ext uri="{FF2B5EF4-FFF2-40B4-BE49-F238E27FC236}">
                  <a16:creationId xmlns:a16="http://schemas.microsoft.com/office/drawing/2014/main" id="{2B4D4297-3E2B-86F2-30FD-762D9CC87534}"/>
                </a:ext>
              </a:extLst>
            </p:cNvPr>
            <p:cNvSpPr/>
            <p:nvPr/>
          </p:nvSpPr>
          <p:spPr>
            <a:xfrm>
              <a:off x="2505388" y="1446524"/>
              <a:ext cx="315492" cy="544925"/>
            </a:xfrm>
            <a:custGeom>
              <a:avLst/>
              <a:gdLst/>
              <a:ahLst/>
              <a:cxnLst/>
              <a:rect l="l" t="t" r="r" b="b"/>
              <a:pathLst>
                <a:path w="11845" h="20459" fill="none" extrusionOk="0">
                  <a:moveTo>
                    <a:pt x="8108" y="0"/>
                  </a:moveTo>
                  <a:cubicBezTo>
                    <a:pt x="10388" y="2154"/>
                    <a:pt x="11845" y="5226"/>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74;p14"/>
          <p:cNvSpPr txBox="1"/>
          <p:nvPr/>
        </p:nvSpPr>
        <p:spPr>
          <a:xfrm>
            <a:off x="7179730" y="1211509"/>
            <a:ext cx="16368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solidFill>
                  <a:schemeClr val="accent5">
                    <a:lumMod val="50000"/>
                  </a:schemeClr>
                </a:solidFill>
                <a:latin typeface="Fira Sans Medium"/>
                <a:ea typeface="Fira Sans Medium"/>
                <a:cs typeface="Fira Sans Medium"/>
                <a:sym typeface="Fira Sans Medium"/>
              </a:rPr>
              <a:t>Demo sản phẩm</a:t>
            </a:r>
            <a:endParaRPr sz="1500" dirty="0">
              <a:solidFill>
                <a:schemeClr val="accent5">
                  <a:lumMod val="50000"/>
                </a:schemeClr>
              </a:solidFill>
              <a:latin typeface="Fira Sans Medium"/>
              <a:ea typeface="Fira Sans Medium"/>
              <a:cs typeface="Fira Sans Medium"/>
              <a:sym typeface="Fira Sans Medium"/>
            </a:endParaRPr>
          </a:p>
        </p:txBody>
      </p:sp>
      <p:sp>
        <p:nvSpPr>
          <p:cNvPr id="15" name="Google Shape;175;p14"/>
          <p:cNvSpPr txBox="1"/>
          <p:nvPr/>
        </p:nvSpPr>
        <p:spPr>
          <a:xfrm>
            <a:off x="7179730" y="1427858"/>
            <a:ext cx="1636800" cy="612657"/>
          </a:xfrm>
          <a:prstGeom prst="rect">
            <a:avLst/>
          </a:prstGeom>
          <a:noFill/>
          <a:ln>
            <a:noFill/>
          </a:ln>
        </p:spPr>
        <p:txBody>
          <a:bodyPr spcFirstLastPara="1" wrap="square" lIns="91425" tIns="91425" rIns="91425" bIns="91425" anchor="t" anchorCtr="0">
            <a:noAutofit/>
          </a:bodyPr>
          <a:lstStyle/>
          <a:p>
            <a:pPr>
              <a:lnSpc>
                <a:spcPct val="150000"/>
              </a:lnSpc>
            </a:pPr>
            <a:r>
              <a:rPr lang="es-ES" altLang="zh-CN" sz="1200" dirty="0">
                <a:solidFill>
                  <a:schemeClr val="accent5">
                    <a:lumMod val="50000"/>
                  </a:schemeClr>
                </a:solidFill>
                <a:latin typeface="Arial" panose="020B0604020202020204" pitchFamily="34" charset="0"/>
                <a:ea typeface="Lato Light" panose="020F0502020204030203" pitchFamily="34" charset="0"/>
                <a:cs typeface="Arial" panose="020B0604020202020204" pitchFamily="34" charset="0"/>
              </a:rPr>
              <a:t>Trình bày sản phẩm đã làm được</a:t>
            </a:r>
          </a:p>
        </p:txBody>
      </p:sp>
      <p:grpSp>
        <p:nvGrpSpPr>
          <p:cNvPr id="16" name="Google Shape;202;p14">
            <a:extLst>
              <a:ext uri="{FF2B5EF4-FFF2-40B4-BE49-F238E27FC236}">
                <a16:creationId xmlns:a16="http://schemas.microsoft.com/office/drawing/2014/main" id="{C9575C2A-D13B-30CF-95E4-075E45029C2D}"/>
              </a:ext>
            </a:extLst>
          </p:cNvPr>
          <p:cNvGrpSpPr/>
          <p:nvPr/>
        </p:nvGrpSpPr>
        <p:grpSpPr>
          <a:xfrm>
            <a:off x="6304765" y="1156387"/>
            <a:ext cx="899007" cy="956516"/>
            <a:chOff x="2061045" y="1202734"/>
            <a:chExt cx="899007" cy="956516"/>
          </a:xfrm>
        </p:grpSpPr>
        <p:sp>
          <p:nvSpPr>
            <p:cNvPr id="17" name="Google Shape;204;p14">
              <a:extLst>
                <a:ext uri="{FF2B5EF4-FFF2-40B4-BE49-F238E27FC236}">
                  <a16:creationId xmlns:a16="http://schemas.microsoft.com/office/drawing/2014/main" id="{84E39FDB-A759-1AA6-0E5B-DEB10EA40559}"/>
                </a:ext>
              </a:extLst>
            </p:cNvPr>
            <p:cNvSpPr/>
            <p:nvPr/>
          </p:nvSpPr>
          <p:spPr>
            <a:xfrm>
              <a:off x="2331621" y="1552797"/>
              <a:ext cx="348412" cy="81849"/>
            </a:xfrm>
            <a:custGeom>
              <a:avLst/>
              <a:gdLst/>
              <a:ahLst/>
              <a:cxnLst/>
              <a:rect l="l" t="t" r="r" b="b"/>
              <a:pathLst>
                <a:path w="13081" h="3073" extrusionOk="0">
                  <a:moveTo>
                    <a:pt x="6556" y="1"/>
                  </a:moveTo>
                  <a:cubicBezTo>
                    <a:pt x="4118" y="1"/>
                    <a:pt x="1806" y="951"/>
                    <a:pt x="96" y="2661"/>
                  </a:cubicBezTo>
                  <a:cubicBezTo>
                    <a:pt x="1" y="2756"/>
                    <a:pt x="1" y="2882"/>
                    <a:pt x="96" y="2978"/>
                  </a:cubicBezTo>
                  <a:cubicBezTo>
                    <a:pt x="143" y="3025"/>
                    <a:pt x="207" y="3049"/>
                    <a:pt x="266" y="3049"/>
                  </a:cubicBezTo>
                  <a:cubicBezTo>
                    <a:pt x="325" y="3049"/>
                    <a:pt x="381" y="3025"/>
                    <a:pt x="412" y="2978"/>
                  </a:cubicBezTo>
                  <a:cubicBezTo>
                    <a:pt x="2059" y="1362"/>
                    <a:pt x="4213" y="476"/>
                    <a:pt x="6556" y="476"/>
                  </a:cubicBezTo>
                  <a:cubicBezTo>
                    <a:pt x="8868" y="476"/>
                    <a:pt x="11022" y="1362"/>
                    <a:pt x="12668" y="2978"/>
                  </a:cubicBezTo>
                  <a:cubicBezTo>
                    <a:pt x="12700" y="3041"/>
                    <a:pt x="12763" y="3073"/>
                    <a:pt x="12827" y="3073"/>
                  </a:cubicBezTo>
                  <a:cubicBezTo>
                    <a:pt x="12890" y="3073"/>
                    <a:pt x="12953" y="3041"/>
                    <a:pt x="12985" y="2978"/>
                  </a:cubicBezTo>
                  <a:cubicBezTo>
                    <a:pt x="13080" y="2882"/>
                    <a:pt x="13080" y="2756"/>
                    <a:pt x="12985" y="2661"/>
                  </a:cubicBezTo>
                  <a:cubicBezTo>
                    <a:pt x="11275" y="951"/>
                    <a:pt x="8995" y="1"/>
                    <a:pt x="65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5;p14">
              <a:extLst>
                <a:ext uri="{FF2B5EF4-FFF2-40B4-BE49-F238E27FC236}">
                  <a16:creationId xmlns:a16="http://schemas.microsoft.com/office/drawing/2014/main" id="{BB0E1792-3B79-3A0D-0136-1173880A059D}"/>
                </a:ext>
              </a:extLst>
            </p:cNvPr>
            <p:cNvSpPr/>
            <p:nvPr/>
          </p:nvSpPr>
          <p:spPr>
            <a:xfrm>
              <a:off x="2061045" y="1202734"/>
              <a:ext cx="899007" cy="956516"/>
            </a:xfrm>
            <a:custGeom>
              <a:avLst/>
              <a:gdLst/>
              <a:ahLst/>
              <a:cxnLst/>
              <a:rect l="l" t="t" r="r" b="b"/>
              <a:pathLst>
                <a:path w="10293" h="2502" extrusionOk="0">
                  <a:moveTo>
                    <a:pt x="5146" y="0"/>
                  </a:moveTo>
                  <a:cubicBezTo>
                    <a:pt x="3318" y="0"/>
                    <a:pt x="1489" y="697"/>
                    <a:pt x="95" y="2090"/>
                  </a:cubicBezTo>
                  <a:cubicBezTo>
                    <a:pt x="0" y="2185"/>
                    <a:pt x="0" y="2344"/>
                    <a:pt x="95" y="2439"/>
                  </a:cubicBezTo>
                  <a:cubicBezTo>
                    <a:pt x="127" y="2470"/>
                    <a:pt x="190" y="2502"/>
                    <a:pt x="254" y="2502"/>
                  </a:cubicBezTo>
                  <a:cubicBezTo>
                    <a:pt x="317" y="2502"/>
                    <a:pt x="380" y="2470"/>
                    <a:pt x="412" y="2439"/>
                  </a:cubicBezTo>
                  <a:cubicBezTo>
                    <a:pt x="1710" y="1124"/>
                    <a:pt x="3420" y="467"/>
                    <a:pt x="5131" y="467"/>
                  </a:cubicBezTo>
                  <a:cubicBezTo>
                    <a:pt x="6841" y="467"/>
                    <a:pt x="8551" y="1124"/>
                    <a:pt x="9849" y="2439"/>
                  </a:cubicBezTo>
                  <a:cubicBezTo>
                    <a:pt x="9897" y="2470"/>
                    <a:pt x="9960" y="2486"/>
                    <a:pt x="10023" y="2486"/>
                  </a:cubicBezTo>
                  <a:cubicBezTo>
                    <a:pt x="10087" y="2486"/>
                    <a:pt x="10150" y="2470"/>
                    <a:pt x="10198" y="2439"/>
                  </a:cubicBezTo>
                  <a:cubicBezTo>
                    <a:pt x="10293" y="2344"/>
                    <a:pt x="10293" y="2185"/>
                    <a:pt x="10198" y="2090"/>
                  </a:cubicBezTo>
                  <a:cubicBezTo>
                    <a:pt x="8804" y="697"/>
                    <a:pt x="6975" y="0"/>
                    <a:pt x="5146"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0070C0"/>
                  </a:solidFill>
                </a:rPr>
                <a:t>03</a:t>
              </a:r>
              <a:endParaRPr sz="2000" b="1" dirty="0">
                <a:solidFill>
                  <a:srgbClr val="0070C0"/>
                </a:solidFill>
              </a:endParaRPr>
            </a:p>
          </p:txBody>
        </p:sp>
        <p:sp>
          <p:nvSpPr>
            <p:cNvPr id="19" name="Google Shape;208;p14">
              <a:extLst>
                <a:ext uri="{FF2B5EF4-FFF2-40B4-BE49-F238E27FC236}">
                  <a16:creationId xmlns:a16="http://schemas.microsoft.com/office/drawing/2014/main" id="{93635901-6EFC-6647-CF14-40C0874204CF}"/>
                </a:ext>
              </a:extLst>
            </p:cNvPr>
            <p:cNvSpPr/>
            <p:nvPr/>
          </p:nvSpPr>
          <p:spPr>
            <a:xfrm>
              <a:off x="2190776" y="1361318"/>
              <a:ext cx="420087" cy="535656"/>
            </a:xfrm>
            <a:custGeom>
              <a:avLst/>
              <a:gdLst/>
              <a:ahLst/>
              <a:cxnLst/>
              <a:rect l="l" t="t" r="r" b="b"/>
              <a:pathLst>
                <a:path w="15772" h="20111" fill="none" extrusionOk="0">
                  <a:moveTo>
                    <a:pt x="3389" y="20111"/>
                  </a:moveTo>
                  <a:cubicBezTo>
                    <a:pt x="1298" y="17989"/>
                    <a:pt x="0" y="15044"/>
                    <a:pt x="0" y="11813"/>
                  </a:cubicBezTo>
                  <a:cubicBezTo>
                    <a:pt x="0" y="5289"/>
                    <a:pt x="5289" y="1"/>
                    <a:pt x="11813" y="1"/>
                  </a:cubicBezTo>
                  <a:cubicBezTo>
                    <a:pt x="13206" y="1"/>
                    <a:pt x="14536" y="254"/>
                    <a:pt x="15771" y="69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9;p14">
              <a:extLst>
                <a:ext uri="{FF2B5EF4-FFF2-40B4-BE49-F238E27FC236}">
                  <a16:creationId xmlns:a16="http://schemas.microsoft.com/office/drawing/2014/main" id="{7F12EBAB-1015-1AD4-C27B-A0BE6C534CF7}"/>
                </a:ext>
              </a:extLst>
            </p:cNvPr>
            <p:cNvSpPr/>
            <p:nvPr/>
          </p:nvSpPr>
          <p:spPr>
            <a:xfrm>
              <a:off x="2505388" y="1446524"/>
              <a:ext cx="315492" cy="544925"/>
            </a:xfrm>
            <a:custGeom>
              <a:avLst/>
              <a:gdLst/>
              <a:ahLst/>
              <a:cxnLst/>
              <a:rect l="l" t="t" r="r" b="b"/>
              <a:pathLst>
                <a:path w="11845" h="20459" fill="none" extrusionOk="0">
                  <a:moveTo>
                    <a:pt x="8108" y="0"/>
                  </a:moveTo>
                  <a:cubicBezTo>
                    <a:pt x="10388" y="2154"/>
                    <a:pt x="11845" y="5226"/>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171;p14">
            <a:extLst>
              <a:ext uri="{FF2B5EF4-FFF2-40B4-BE49-F238E27FC236}">
                <a16:creationId xmlns:a16="http://schemas.microsoft.com/office/drawing/2014/main" id="{9884890B-19EE-33E2-FF53-C931C7764824}"/>
              </a:ext>
            </a:extLst>
          </p:cNvPr>
          <p:cNvSpPr txBox="1"/>
          <p:nvPr/>
        </p:nvSpPr>
        <p:spPr>
          <a:xfrm>
            <a:off x="1080764" y="3552893"/>
            <a:ext cx="1896226" cy="1214807"/>
          </a:xfrm>
          <a:prstGeom prst="rect">
            <a:avLst/>
          </a:prstGeom>
          <a:noFill/>
          <a:ln>
            <a:noFill/>
          </a:ln>
        </p:spPr>
        <p:txBody>
          <a:bodyPr spcFirstLastPara="1" wrap="square" lIns="91425" tIns="91425" rIns="91425" bIns="91425" anchor="t" anchorCtr="0">
            <a:noAutofit/>
          </a:bodyPr>
          <a:lstStyle/>
          <a:p>
            <a:pPr>
              <a:lnSpc>
                <a:spcPct val="150000"/>
              </a:lnSpc>
            </a:pPr>
            <a:r>
              <a:rPr lang="vi-VN" altLang="zh-CN" sz="1200" dirty="0">
                <a:solidFill>
                  <a:schemeClr val="accent5">
                    <a:lumMod val="50000"/>
                  </a:schemeClr>
                </a:solidFill>
                <a:latin typeface="Arial" panose="020B0604020202020204" pitchFamily="34" charset="0"/>
                <a:ea typeface="Lato Light" panose="020F0502020204030203" pitchFamily="34" charset="0"/>
                <a:cs typeface="Arial" panose="020B0604020202020204" pitchFamily="34" charset="0"/>
              </a:rPr>
              <a:t>Thiết kế hệ thống, thết kế cơ sở dữ liệu, thiết kế giao diện, cài đặt và kiểm thử</a:t>
            </a:r>
            <a:r>
              <a:rPr lang="es-ES" altLang="zh-CN" sz="1200" dirty="0">
                <a:solidFill>
                  <a:schemeClr val="accent5">
                    <a:lumMod val="50000"/>
                  </a:schemeClr>
                </a:solidFill>
                <a:latin typeface="Arial" panose="020B0604020202020204" pitchFamily="34" charset="0"/>
                <a:ea typeface="Lato Light" panose="020F0502020204030203" pitchFamily="34" charset="0"/>
                <a:cs typeface="Arial" panose="020B0604020202020204" pitchFamily="34" charset="0"/>
              </a:rPr>
              <a:t> </a:t>
            </a:r>
          </a:p>
        </p:txBody>
      </p:sp>
      <p:sp>
        <p:nvSpPr>
          <p:cNvPr id="29" name="Google Shape;170;p14">
            <a:extLst>
              <a:ext uri="{FF2B5EF4-FFF2-40B4-BE49-F238E27FC236}">
                <a16:creationId xmlns:a16="http://schemas.microsoft.com/office/drawing/2014/main" id="{22DE30CE-0CD1-D034-8928-0A62AAB8089A}"/>
              </a:ext>
            </a:extLst>
          </p:cNvPr>
          <p:cNvSpPr txBox="1"/>
          <p:nvPr/>
        </p:nvSpPr>
        <p:spPr>
          <a:xfrm>
            <a:off x="1087305" y="3333861"/>
            <a:ext cx="2269874"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solidFill>
                  <a:schemeClr val="accent5">
                    <a:lumMod val="50000"/>
                  </a:schemeClr>
                </a:solidFill>
                <a:latin typeface="Fira Sans Medium"/>
                <a:ea typeface="Fira Sans Medium"/>
                <a:cs typeface="Fira Sans Medium"/>
                <a:sym typeface="Fira Sans Medium"/>
              </a:rPr>
              <a:t>Mô hình và sơ đồ</a:t>
            </a:r>
            <a:endParaRPr sz="1500" dirty="0">
              <a:solidFill>
                <a:schemeClr val="accent5">
                  <a:lumMod val="50000"/>
                </a:schemeClr>
              </a:solidFill>
              <a:latin typeface="Fira Sans Medium"/>
              <a:ea typeface="Fira Sans Medium"/>
              <a:cs typeface="Fira Sans Medium"/>
              <a:sym typeface="Fira Sans Medium"/>
            </a:endParaRPr>
          </a:p>
        </p:txBody>
      </p:sp>
      <p:sp>
        <p:nvSpPr>
          <p:cNvPr id="30" name="Google Shape;174;p14">
            <a:extLst>
              <a:ext uri="{FF2B5EF4-FFF2-40B4-BE49-F238E27FC236}">
                <a16:creationId xmlns:a16="http://schemas.microsoft.com/office/drawing/2014/main" id="{30C073FB-A9C6-0608-49F7-AED06228C4B2}"/>
              </a:ext>
            </a:extLst>
          </p:cNvPr>
          <p:cNvSpPr txBox="1"/>
          <p:nvPr/>
        </p:nvSpPr>
        <p:spPr>
          <a:xfrm>
            <a:off x="7311788" y="3221812"/>
            <a:ext cx="1832211"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solidFill>
                  <a:schemeClr val="accent5">
                    <a:lumMod val="50000"/>
                  </a:schemeClr>
                </a:solidFill>
                <a:latin typeface="Fira Sans Medium"/>
                <a:ea typeface="Fira Sans Medium"/>
                <a:cs typeface="Fira Sans Medium"/>
                <a:sym typeface="Fira Sans Medium"/>
              </a:rPr>
              <a:t>Kết luận và hướng phát triển</a:t>
            </a:r>
            <a:endParaRPr sz="1500" dirty="0">
              <a:solidFill>
                <a:schemeClr val="accent5">
                  <a:lumMod val="50000"/>
                </a:schemeClr>
              </a:solidFill>
              <a:latin typeface="Fira Sans Medium"/>
              <a:ea typeface="Fira Sans Medium"/>
              <a:cs typeface="Fira Sans Medium"/>
              <a:sym typeface="Fira Sans Medium"/>
            </a:endParaRPr>
          </a:p>
        </p:txBody>
      </p:sp>
      <p:sp>
        <p:nvSpPr>
          <p:cNvPr id="31" name="Google Shape;175;p14">
            <a:extLst>
              <a:ext uri="{FF2B5EF4-FFF2-40B4-BE49-F238E27FC236}">
                <a16:creationId xmlns:a16="http://schemas.microsoft.com/office/drawing/2014/main" id="{1E925DF0-0AE0-AD42-C33B-13EA45E01DE2}"/>
              </a:ext>
            </a:extLst>
          </p:cNvPr>
          <p:cNvSpPr txBox="1"/>
          <p:nvPr/>
        </p:nvSpPr>
        <p:spPr>
          <a:xfrm>
            <a:off x="7311788" y="3512715"/>
            <a:ext cx="1636800" cy="1468076"/>
          </a:xfrm>
          <a:prstGeom prst="rect">
            <a:avLst/>
          </a:prstGeom>
          <a:noFill/>
          <a:ln>
            <a:noFill/>
          </a:ln>
        </p:spPr>
        <p:txBody>
          <a:bodyPr spcFirstLastPara="1" wrap="square" lIns="91425" tIns="91425" rIns="91425" bIns="91425" anchor="t" anchorCtr="0">
            <a:noAutofit/>
          </a:bodyPr>
          <a:lstStyle/>
          <a:p>
            <a:r>
              <a:rPr lang="vi-VN" altLang="zh-CN" sz="1200" dirty="0">
                <a:solidFill>
                  <a:schemeClr val="accent5">
                    <a:lumMod val="50000"/>
                  </a:schemeClr>
                </a:solidFill>
                <a:latin typeface="Arial" panose="020B0604020202020204" pitchFamily="34" charset="0"/>
                <a:ea typeface="Lato Light" panose="020F0502020204030203" pitchFamily="34" charset="0"/>
                <a:cs typeface="Arial" panose="020B0604020202020204" pitchFamily="34" charset="0"/>
              </a:rPr>
              <a:t>Tóm tắt quá trình thực hiện và nhận định</a:t>
            </a:r>
            <a:r>
              <a:rPr lang="vi-VN" altLang="zh-CN" sz="1200" dirty="0">
                <a:solidFill>
                  <a:schemeClr val="accent5">
                    <a:lumMod val="50000"/>
                  </a:schemeClr>
                </a:solidFill>
                <a:ea typeface="Lato Light" panose="020F0502020204030203" pitchFamily="34" charset="0"/>
                <a:cs typeface="Lato Light" panose="020F0502020204030203" pitchFamily="34" charset="0"/>
              </a:rPr>
              <a:t>.</a:t>
            </a:r>
            <a:r>
              <a:rPr lang="es-ES" altLang="zh-CN" sz="1200" dirty="0">
                <a:solidFill>
                  <a:schemeClr val="accent5">
                    <a:lumMod val="50000"/>
                  </a:schemeClr>
                </a:solidFill>
                <a:ea typeface="Lato Light" panose="020F0502020204030203" pitchFamily="34" charset="0"/>
                <a:cs typeface="Lato Light" panose="020F0502020204030203" pitchFamily="34" charset="0"/>
              </a:rPr>
              <a:t> </a:t>
            </a:r>
          </a:p>
          <a:p>
            <a:r>
              <a:rPr lang="vi-VN" altLang="zh-CN" sz="1200" dirty="0">
                <a:solidFill>
                  <a:schemeClr val="accent5">
                    <a:lumMod val="50000"/>
                  </a:schemeClr>
                </a:solidFill>
                <a:latin typeface="Arial" panose="020B0604020202020204" pitchFamily="34" charset="0"/>
                <a:ea typeface="Lato Light" panose="020F0502020204030203" pitchFamily="34" charset="0"/>
                <a:cs typeface="Arial" panose="020B0604020202020204" pitchFamily="34" charset="0"/>
              </a:rPr>
              <a:t>Đề xuất giải pháp và kiến nghị về các mặt còn hạn chế trong quá trình quản lý kho</a:t>
            </a:r>
            <a:r>
              <a:rPr lang="vi-VN" altLang="zh-CN" sz="1200" dirty="0">
                <a:solidFill>
                  <a:schemeClr val="accent2">
                    <a:lumMod val="75000"/>
                  </a:schemeClr>
                </a:solidFill>
                <a:latin typeface="Arial" panose="020B0604020202020204" pitchFamily="34" charset="0"/>
                <a:ea typeface="Lato Light" panose="020F0502020204030203" pitchFamily="34" charset="0"/>
                <a:cs typeface="Arial" panose="020B0604020202020204" pitchFamily="34" charset="0"/>
              </a:rPr>
              <a:t>.</a:t>
            </a:r>
            <a:endParaRPr lang="es-ES" altLang="zh-CN" sz="1200" dirty="0">
              <a:solidFill>
                <a:schemeClr val="accent2">
                  <a:lumMod val="75000"/>
                </a:schemeClr>
              </a:solidFill>
              <a:latin typeface="Arial" panose="020B0604020202020204" pitchFamily="34" charset="0"/>
              <a:ea typeface="Lato Light" panose="020F0502020204030203" pitchFamily="34" charset="0"/>
              <a:cs typeface="Arial" panose="020B0604020202020204" pitchFamily="34" charset="0"/>
            </a:endParaRPr>
          </a:p>
          <a:p>
            <a:endParaRPr lang="es-ES" altLang="zh-CN" sz="1200" dirty="0">
              <a:solidFill>
                <a:schemeClr val="accent2">
                  <a:lumMod val="75000"/>
                </a:schemeClr>
              </a:solidFill>
              <a:ea typeface="Lato Light" panose="020F0502020204030203" pitchFamily="34" charset="0"/>
              <a:cs typeface="Lato Light" panose="020F0502020204030203" pitchFamily="34" charset="0"/>
            </a:endParaRPr>
          </a:p>
        </p:txBody>
      </p:sp>
      <p:grpSp>
        <p:nvGrpSpPr>
          <p:cNvPr id="32" name="Google Shape;202;p14">
            <a:extLst>
              <a:ext uri="{FF2B5EF4-FFF2-40B4-BE49-F238E27FC236}">
                <a16:creationId xmlns:a16="http://schemas.microsoft.com/office/drawing/2014/main" id="{AA1A05FA-A956-3405-9DD1-E9371E6DD3E5}"/>
              </a:ext>
            </a:extLst>
          </p:cNvPr>
          <p:cNvGrpSpPr/>
          <p:nvPr/>
        </p:nvGrpSpPr>
        <p:grpSpPr>
          <a:xfrm>
            <a:off x="6436824" y="3166690"/>
            <a:ext cx="899007" cy="956516"/>
            <a:chOff x="2061045" y="1202734"/>
            <a:chExt cx="899007" cy="956516"/>
          </a:xfrm>
        </p:grpSpPr>
        <p:sp>
          <p:nvSpPr>
            <p:cNvPr id="33" name="Google Shape;204;p14">
              <a:extLst>
                <a:ext uri="{FF2B5EF4-FFF2-40B4-BE49-F238E27FC236}">
                  <a16:creationId xmlns:a16="http://schemas.microsoft.com/office/drawing/2014/main" id="{7E9C9B21-87FA-FFDD-2BED-8BF6018412D1}"/>
                </a:ext>
              </a:extLst>
            </p:cNvPr>
            <p:cNvSpPr/>
            <p:nvPr/>
          </p:nvSpPr>
          <p:spPr>
            <a:xfrm>
              <a:off x="2331621" y="1552797"/>
              <a:ext cx="348412" cy="81849"/>
            </a:xfrm>
            <a:custGeom>
              <a:avLst/>
              <a:gdLst/>
              <a:ahLst/>
              <a:cxnLst/>
              <a:rect l="l" t="t" r="r" b="b"/>
              <a:pathLst>
                <a:path w="13081" h="3073" extrusionOk="0">
                  <a:moveTo>
                    <a:pt x="6556" y="1"/>
                  </a:moveTo>
                  <a:cubicBezTo>
                    <a:pt x="4118" y="1"/>
                    <a:pt x="1806" y="951"/>
                    <a:pt x="96" y="2661"/>
                  </a:cubicBezTo>
                  <a:cubicBezTo>
                    <a:pt x="1" y="2756"/>
                    <a:pt x="1" y="2882"/>
                    <a:pt x="96" y="2978"/>
                  </a:cubicBezTo>
                  <a:cubicBezTo>
                    <a:pt x="143" y="3025"/>
                    <a:pt x="207" y="3049"/>
                    <a:pt x="266" y="3049"/>
                  </a:cubicBezTo>
                  <a:cubicBezTo>
                    <a:pt x="325" y="3049"/>
                    <a:pt x="381" y="3025"/>
                    <a:pt x="412" y="2978"/>
                  </a:cubicBezTo>
                  <a:cubicBezTo>
                    <a:pt x="2059" y="1362"/>
                    <a:pt x="4213" y="476"/>
                    <a:pt x="6556" y="476"/>
                  </a:cubicBezTo>
                  <a:cubicBezTo>
                    <a:pt x="8868" y="476"/>
                    <a:pt x="11022" y="1362"/>
                    <a:pt x="12668" y="2978"/>
                  </a:cubicBezTo>
                  <a:cubicBezTo>
                    <a:pt x="12700" y="3041"/>
                    <a:pt x="12763" y="3073"/>
                    <a:pt x="12827" y="3073"/>
                  </a:cubicBezTo>
                  <a:cubicBezTo>
                    <a:pt x="12890" y="3073"/>
                    <a:pt x="12953" y="3041"/>
                    <a:pt x="12985" y="2978"/>
                  </a:cubicBezTo>
                  <a:cubicBezTo>
                    <a:pt x="13080" y="2882"/>
                    <a:pt x="13080" y="2756"/>
                    <a:pt x="12985" y="2661"/>
                  </a:cubicBezTo>
                  <a:cubicBezTo>
                    <a:pt x="11275" y="951"/>
                    <a:pt x="8995" y="1"/>
                    <a:pt x="65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5;p14">
              <a:extLst>
                <a:ext uri="{FF2B5EF4-FFF2-40B4-BE49-F238E27FC236}">
                  <a16:creationId xmlns:a16="http://schemas.microsoft.com/office/drawing/2014/main" id="{2DDFC793-86CB-A968-9013-D434960C541F}"/>
                </a:ext>
              </a:extLst>
            </p:cNvPr>
            <p:cNvSpPr/>
            <p:nvPr/>
          </p:nvSpPr>
          <p:spPr>
            <a:xfrm>
              <a:off x="2061045" y="1202734"/>
              <a:ext cx="899007" cy="956516"/>
            </a:xfrm>
            <a:custGeom>
              <a:avLst/>
              <a:gdLst/>
              <a:ahLst/>
              <a:cxnLst/>
              <a:rect l="l" t="t" r="r" b="b"/>
              <a:pathLst>
                <a:path w="10293" h="2502" extrusionOk="0">
                  <a:moveTo>
                    <a:pt x="5146" y="0"/>
                  </a:moveTo>
                  <a:cubicBezTo>
                    <a:pt x="3318" y="0"/>
                    <a:pt x="1489" y="697"/>
                    <a:pt x="95" y="2090"/>
                  </a:cubicBezTo>
                  <a:cubicBezTo>
                    <a:pt x="0" y="2185"/>
                    <a:pt x="0" y="2344"/>
                    <a:pt x="95" y="2439"/>
                  </a:cubicBezTo>
                  <a:cubicBezTo>
                    <a:pt x="127" y="2470"/>
                    <a:pt x="190" y="2502"/>
                    <a:pt x="254" y="2502"/>
                  </a:cubicBezTo>
                  <a:cubicBezTo>
                    <a:pt x="317" y="2502"/>
                    <a:pt x="380" y="2470"/>
                    <a:pt x="412" y="2439"/>
                  </a:cubicBezTo>
                  <a:cubicBezTo>
                    <a:pt x="1710" y="1124"/>
                    <a:pt x="3420" y="467"/>
                    <a:pt x="5131" y="467"/>
                  </a:cubicBezTo>
                  <a:cubicBezTo>
                    <a:pt x="6841" y="467"/>
                    <a:pt x="8551" y="1124"/>
                    <a:pt x="9849" y="2439"/>
                  </a:cubicBezTo>
                  <a:cubicBezTo>
                    <a:pt x="9897" y="2470"/>
                    <a:pt x="9960" y="2486"/>
                    <a:pt x="10023" y="2486"/>
                  </a:cubicBezTo>
                  <a:cubicBezTo>
                    <a:pt x="10087" y="2486"/>
                    <a:pt x="10150" y="2470"/>
                    <a:pt x="10198" y="2439"/>
                  </a:cubicBezTo>
                  <a:cubicBezTo>
                    <a:pt x="10293" y="2344"/>
                    <a:pt x="10293" y="2185"/>
                    <a:pt x="10198" y="2090"/>
                  </a:cubicBezTo>
                  <a:cubicBezTo>
                    <a:pt x="8804" y="697"/>
                    <a:pt x="6975" y="0"/>
                    <a:pt x="5146"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0070C0"/>
                  </a:solidFill>
                </a:rPr>
                <a:t>04</a:t>
              </a:r>
              <a:endParaRPr sz="2000" b="1" dirty="0">
                <a:solidFill>
                  <a:srgbClr val="0070C0"/>
                </a:solidFill>
              </a:endParaRPr>
            </a:p>
          </p:txBody>
        </p:sp>
        <p:sp>
          <p:nvSpPr>
            <p:cNvPr id="35" name="Google Shape;208;p14">
              <a:extLst>
                <a:ext uri="{FF2B5EF4-FFF2-40B4-BE49-F238E27FC236}">
                  <a16:creationId xmlns:a16="http://schemas.microsoft.com/office/drawing/2014/main" id="{44A40D50-D6F9-B020-E98D-5E60060253B7}"/>
                </a:ext>
              </a:extLst>
            </p:cNvPr>
            <p:cNvSpPr/>
            <p:nvPr/>
          </p:nvSpPr>
          <p:spPr>
            <a:xfrm>
              <a:off x="2190776" y="1361318"/>
              <a:ext cx="420087" cy="535656"/>
            </a:xfrm>
            <a:custGeom>
              <a:avLst/>
              <a:gdLst/>
              <a:ahLst/>
              <a:cxnLst/>
              <a:rect l="l" t="t" r="r" b="b"/>
              <a:pathLst>
                <a:path w="15772" h="20111" fill="none" extrusionOk="0">
                  <a:moveTo>
                    <a:pt x="3389" y="20111"/>
                  </a:moveTo>
                  <a:cubicBezTo>
                    <a:pt x="1298" y="17989"/>
                    <a:pt x="0" y="15044"/>
                    <a:pt x="0" y="11813"/>
                  </a:cubicBezTo>
                  <a:cubicBezTo>
                    <a:pt x="0" y="5289"/>
                    <a:pt x="5289" y="1"/>
                    <a:pt x="11813" y="1"/>
                  </a:cubicBezTo>
                  <a:cubicBezTo>
                    <a:pt x="13206" y="1"/>
                    <a:pt x="14536" y="254"/>
                    <a:pt x="15771" y="69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9;p14">
              <a:extLst>
                <a:ext uri="{FF2B5EF4-FFF2-40B4-BE49-F238E27FC236}">
                  <a16:creationId xmlns:a16="http://schemas.microsoft.com/office/drawing/2014/main" id="{0CBDB4FA-2AF8-DD4E-46FD-6F24822EFED3}"/>
                </a:ext>
              </a:extLst>
            </p:cNvPr>
            <p:cNvSpPr/>
            <p:nvPr/>
          </p:nvSpPr>
          <p:spPr>
            <a:xfrm>
              <a:off x="2505388" y="1446524"/>
              <a:ext cx="315492" cy="544925"/>
            </a:xfrm>
            <a:custGeom>
              <a:avLst/>
              <a:gdLst/>
              <a:ahLst/>
              <a:cxnLst/>
              <a:rect l="l" t="t" r="r" b="b"/>
              <a:pathLst>
                <a:path w="11845" h="20459" fill="none" extrusionOk="0">
                  <a:moveTo>
                    <a:pt x="8108" y="0"/>
                  </a:moveTo>
                  <a:cubicBezTo>
                    <a:pt x="10388" y="2154"/>
                    <a:pt x="11845" y="5226"/>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fill="hold" nodeType="withEffect">
                                  <p:stCondLst>
                                    <p:cond delay="1500"/>
                                  </p:stCondLst>
                                  <p:childTnLst>
                                    <p:animScale>
                                      <p:cBhvr>
                                        <p:cTn id="9" dur="10" fill="hold"/>
                                        <p:tgtEl>
                                          <p:spTgt spid="2"/>
                                        </p:tgtEl>
                                      </p:cBhvr>
                                      <p:by x="125000" y="125000"/>
                                    </p:animScale>
                                  </p:childTnLst>
                                </p:cTn>
                              </p:par>
                              <p:par>
                                <p:cTn id="10" presetID="6" presetClass="emph" presetSubtype="0" decel="100000" fill="hold" nodeType="withEffect">
                                  <p:stCondLst>
                                    <p:cond delay="1500"/>
                                  </p:stCondLst>
                                  <p:childTnLst>
                                    <p:animScale>
                                      <p:cBhvr>
                                        <p:cTn id="11" dur="750" fill="hold"/>
                                        <p:tgtEl>
                                          <p:spTgt spid="2"/>
                                        </p:tgtEl>
                                      </p:cBhvr>
                                      <p:by x="80000" y="80000"/>
                                    </p:animScale>
                                  </p:childTnLst>
                                </p:cTn>
                              </p:par>
                              <p:par>
                                <p:cTn id="12" presetID="10" presetClass="entr" presetSubtype="0" fill="hold" nodeType="withEffect">
                                  <p:stCondLst>
                                    <p:cond delay="14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6" presetClass="emph" presetSubtype="0" fill="hold" nodeType="withEffect">
                                  <p:stCondLst>
                                    <p:cond delay="1400"/>
                                  </p:stCondLst>
                                  <p:childTnLst>
                                    <p:animScale>
                                      <p:cBhvr>
                                        <p:cTn id="16" dur="10" fill="hold"/>
                                        <p:tgtEl>
                                          <p:spTgt spid="3"/>
                                        </p:tgtEl>
                                      </p:cBhvr>
                                      <p:by x="125000" y="125000"/>
                                    </p:animScale>
                                  </p:childTnLst>
                                </p:cTn>
                              </p:par>
                              <p:par>
                                <p:cTn id="17" presetID="6" presetClass="emph" presetSubtype="0" decel="100000" fill="hold" nodeType="withEffect">
                                  <p:stCondLst>
                                    <p:cond delay="1400"/>
                                  </p:stCondLst>
                                  <p:childTnLst>
                                    <p:animScale>
                                      <p:cBhvr>
                                        <p:cTn id="18" dur="750" fill="hold"/>
                                        <p:tgtEl>
                                          <p:spTgt spid="3"/>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31;p62">
            <a:extLst>
              <a:ext uri="{FF2B5EF4-FFF2-40B4-BE49-F238E27FC236}">
                <a16:creationId xmlns:a16="http://schemas.microsoft.com/office/drawing/2014/main" id="{256BEC2F-788F-05E6-9F23-84F5404962AE}"/>
              </a:ext>
            </a:extLst>
          </p:cNvPr>
          <p:cNvSpPr txBox="1">
            <a:spLocks/>
          </p:cNvSpPr>
          <p:nvPr/>
        </p:nvSpPr>
        <p:spPr>
          <a:xfrm>
            <a:off x="4113561" y="1572597"/>
            <a:ext cx="3858900" cy="11350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5400" b="1" dirty="0">
                <a:solidFill>
                  <a:schemeClr val="accent5">
                    <a:lumMod val="50000"/>
                  </a:schemeClr>
                </a:solidFill>
              </a:rPr>
              <a:t>Cảm ơn!</a:t>
            </a:r>
          </a:p>
        </p:txBody>
      </p:sp>
      <p:sp>
        <p:nvSpPr>
          <p:cNvPr id="3" name="Google Shape;2832;p62">
            <a:extLst>
              <a:ext uri="{FF2B5EF4-FFF2-40B4-BE49-F238E27FC236}">
                <a16:creationId xmlns:a16="http://schemas.microsoft.com/office/drawing/2014/main" id="{E7A22724-E063-D4DD-429D-63989FF77922}"/>
              </a:ext>
            </a:extLst>
          </p:cNvPr>
          <p:cNvSpPr txBox="1">
            <a:spLocks/>
          </p:cNvSpPr>
          <p:nvPr/>
        </p:nvSpPr>
        <p:spPr>
          <a:xfrm>
            <a:off x="4238104" y="2412696"/>
            <a:ext cx="3858900" cy="118035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accent5">
                    <a:lumMod val="50000"/>
                  </a:schemeClr>
                </a:solidFill>
              </a:rPr>
              <a:t>Thầy cô và các bạn đã lắng nghe</a:t>
            </a:r>
          </a:p>
        </p:txBody>
      </p:sp>
      <p:grpSp>
        <p:nvGrpSpPr>
          <p:cNvPr id="4" name="Google Shape;2834;p62">
            <a:extLst>
              <a:ext uri="{FF2B5EF4-FFF2-40B4-BE49-F238E27FC236}">
                <a16:creationId xmlns:a16="http://schemas.microsoft.com/office/drawing/2014/main" id="{5F239BB1-4A3D-0586-9DB3-F90CAA37B555}"/>
              </a:ext>
            </a:extLst>
          </p:cNvPr>
          <p:cNvGrpSpPr/>
          <p:nvPr/>
        </p:nvGrpSpPr>
        <p:grpSpPr>
          <a:xfrm>
            <a:off x="5423552" y="3296302"/>
            <a:ext cx="400733" cy="415603"/>
            <a:chOff x="266768" y="1721375"/>
            <a:chExt cx="397907" cy="397887"/>
          </a:xfrm>
        </p:grpSpPr>
        <p:sp>
          <p:nvSpPr>
            <p:cNvPr id="5" name="Google Shape;2835;p62">
              <a:extLst>
                <a:ext uri="{FF2B5EF4-FFF2-40B4-BE49-F238E27FC236}">
                  <a16:creationId xmlns:a16="http://schemas.microsoft.com/office/drawing/2014/main" id="{528CB29A-847C-8300-2EFC-A23355C2ED68}"/>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36;p62">
              <a:extLst>
                <a:ext uri="{FF2B5EF4-FFF2-40B4-BE49-F238E27FC236}">
                  <a16:creationId xmlns:a16="http://schemas.microsoft.com/office/drawing/2014/main" id="{87C51DBB-956A-867D-E817-EE0ADCB979B9}"/>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837;p62">
            <a:extLst>
              <a:ext uri="{FF2B5EF4-FFF2-40B4-BE49-F238E27FC236}">
                <a16:creationId xmlns:a16="http://schemas.microsoft.com/office/drawing/2014/main" id="{026F25D9-C6A7-D247-11A8-ED881BE526C9}"/>
              </a:ext>
            </a:extLst>
          </p:cNvPr>
          <p:cNvGrpSpPr/>
          <p:nvPr/>
        </p:nvGrpSpPr>
        <p:grpSpPr>
          <a:xfrm>
            <a:off x="6517886" y="3296064"/>
            <a:ext cx="400712" cy="415603"/>
            <a:chOff x="1379798" y="1723250"/>
            <a:chExt cx="397887" cy="397887"/>
          </a:xfrm>
        </p:grpSpPr>
        <p:sp>
          <p:nvSpPr>
            <p:cNvPr id="8" name="Google Shape;2838;p62">
              <a:extLst>
                <a:ext uri="{FF2B5EF4-FFF2-40B4-BE49-F238E27FC236}">
                  <a16:creationId xmlns:a16="http://schemas.microsoft.com/office/drawing/2014/main" id="{111F21E9-A229-A5E0-3860-01E360433AD7}"/>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39;p62">
              <a:extLst>
                <a:ext uri="{FF2B5EF4-FFF2-40B4-BE49-F238E27FC236}">
                  <a16:creationId xmlns:a16="http://schemas.microsoft.com/office/drawing/2014/main" id="{351F44F5-F3EB-7103-7E1E-AA06D0DCEC62}"/>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40;p62">
              <a:extLst>
                <a:ext uri="{FF2B5EF4-FFF2-40B4-BE49-F238E27FC236}">
                  <a16:creationId xmlns:a16="http://schemas.microsoft.com/office/drawing/2014/main" id="{F325846D-2946-F7A5-3F5E-204CE4B4231B}"/>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841;p62">
              <a:extLst>
                <a:ext uri="{FF2B5EF4-FFF2-40B4-BE49-F238E27FC236}">
                  <a16:creationId xmlns:a16="http://schemas.microsoft.com/office/drawing/2014/main" id="{A03B0884-91C2-2DA7-B73B-171416239C1A}"/>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842;p62">
            <a:extLst>
              <a:ext uri="{FF2B5EF4-FFF2-40B4-BE49-F238E27FC236}">
                <a16:creationId xmlns:a16="http://schemas.microsoft.com/office/drawing/2014/main" id="{B9A8166B-8C85-D9BD-05CC-07B044228463}"/>
              </a:ext>
            </a:extLst>
          </p:cNvPr>
          <p:cNvGrpSpPr/>
          <p:nvPr/>
        </p:nvGrpSpPr>
        <p:grpSpPr>
          <a:xfrm>
            <a:off x="5968965" y="3296064"/>
            <a:ext cx="400691" cy="415603"/>
            <a:chOff x="864491" y="1723250"/>
            <a:chExt cx="397866" cy="397887"/>
          </a:xfrm>
        </p:grpSpPr>
        <p:sp>
          <p:nvSpPr>
            <p:cNvPr id="13" name="Google Shape;2843;p62">
              <a:extLst>
                <a:ext uri="{FF2B5EF4-FFF2-40B4-BE49-F238E27FC236}">
                  <a16:creationId xmlns:a16="http://schemas.microsoft.com/office/drawing/2014/main" id="{62BC1807-5110-ACB2-A15B-5ADCEDB83FEB}"/>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44;p62">
              <a:extLst>
                <a:ext uri="{FF2B5EF4-FFF2-40B4-BE49-F238E27FC236}">
                  <a16:creationId xmlns:a16="http://schemas.microsoft.com/office/drawing/2014/main" id="{116FE572-38A6-70FC-273F-738163697A77}"/>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45;p62">
              <a:extLst>
                <a:ext uri="{FF2B5EF4-FFF2-40B4-BE49-F238E27FC236}">
                  <a16:creationId xmlns:a16="http://schemas.microsoft.com/office/drawing/2014/main" id="{FCBB24C8-0CFF-F8AC-34C1-E019A5A9CD08}"/>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846;p62">
            <a:extLst>
              <a:ext uri="{FF2B5EF4-FFF2-40B4-BE49-F238E27FC236}">
                <a16:creationId xmlns:a16="http://schemas.microsoft.com/office/drawing/2014/main" id="{6CFE6053-1331-0363-EAD7-39DFFC4CED72}"/>
              </a:ext>
            </a:extLst>
          </p:cNvPr>
          <p:cNvGrpSpPr/>
          <p:nvPr/>
        </p:nvGrpSpPr>
        <p:grpSpPr>
          <a:xfrm>
            <a:off x="1404811" y="1556975"/>
            <a:ext cx="2222728" cy="2963576"/>
            <a:chOff x="1311900" y="2073147"/>
            <a:chExt cx="2222728" cy="2764328"/>
          </a:xfrm>
        </p:grpSpPr>
        <p:sp>
          <p:nvSpPr>
            <p:cNvPr id="17" name="Google Shape;2847;p62">
              <a:extLst>
                <a:ext uri="{FF2B5EF4-FFF2-40B4-BE49-F238E27FC236}">
                  <a16:creationId xmlns:a16="http://schemas.microsoft.com/office/drawing/2014/main" id="{021037B2-A3E9-0887-24C7-2491C7D7E504}"/>
                </a:ext>
              </a:extLst>
            </p:cNvPr>
            <p:cNvSpPr/>
            <p:nvPr/>
          </p:nvSpPr>
          <p:spPr>
            <a:xfrm>
              <a:off x="1311900" y="4379675"/>
              <a:ext cx="2151000" cy="4578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2848;p62">
              <a:extLst>
                <a:ext uri="{FF2B5EF4-FFF2-40B4-BE49-F238E27FC236}">
                  <a16:creationId xmlns:a16="http://schemas.microsoft.com/office/drawing/2014/main" id="{A07274FE-FA16-92FA-276C-58E781747C50}"/>
                </a:ext>
              </a:extLst>
            </p:cNvPr>
            <p:cNvGrpSpPr/>
            <p:nvPr/>
          </p:nvGrpSpPr>
          <p:grpSpPr>
            <a:xfrm>
              <a:off x="1553108" y="2073147"/>
              <a:ext cx="1981520" cy="2535354"/>
              <a:chOff x="900306" y="1128050"/>
              <a:chExt cx="3138296" cy="4015448"/>
            </a:xfrm>
          </p:grpSpPr>
          <p:sp>
            <p:nvSpPr>
              <p:cNvPr id="19" name="Google Shape;2849;p62">
                <a:extLst>
                  <a:ext uri="{FF2B5EF4-FFF2-40B4-BE49-F238E27FC236}">
                    <a16:creationId xmlns:a16="http://schemas.microsoft.com/office/drawing/2014/main" id="{E1D01C61-5EA2-9CC4-B17B-631BC619FFB2}"/>
                  </a:ext>
                </a:extLst>
              </p:cNvPr>
              <p:cNvSpPr/>
              <p:nvPr/>
            </p:nvSpPr>
            <p:spPr>
              <a:xfrm flipH="1">
                <a:off x="1939169" y="2402385"/>
                <a:ext cx="398524" cy="570418"/>
              </a:xfrm>
              <a:custGeom>
                <a:avLst/>
                <a:gdLst/>
                <a:ahLst/>
                <a:cxnLst/>
                <a:rect l="l" t="t" r="r" b="b"/>
                <a:pathLst>
                  <a:path w="2075" h="2970" extrusionOk="0">
                    <a:moveTo>
                      <a:pt x="241" y="1"/>
                    </a:moveTo>
                    <a:cubicBezTo>
                      <a:pt x="110" y="1"/>
                      <a:pt x="0" y="111"/>
                      <a:pt x="0" y="241"/>
                    </a:cubicBezTo>
                    <a:lnTo>
                      <a:pt x="0" y="2729"/>
                    </a:lnTo>
                    <a:cubicBezTo>
                      <a:pt x="0" y="2860"/>
                      <a:pt x="110" y="2970"/>
                      <a:pt x="241" y="2970"/>
                    </a:cubicBezTo>
                    <a:lnTo>
                      <a:pt x="1833" y="2970"/>
                    </a:lnTo>
                    <a:cubicBezTo>
                      <a:pt x="1964" y="2970"/>
                      <a:pt x="2074" y="2860"/>
                      <a:pt x="2074" y="2729"/>
                    </a:cubicBezTo>
                    <a:lnTo>
                      <a:pt x="2074" y="241"/>
                    </a:lnTo>
                    <a:cubicBezTo>
                      <a:pt x="2074" y="111"/>
                      <a:pt x="1964" y="1"/>
                      <a:pt x="1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50;p62">
                <a:extLst>
                  <a:ext uri="{FF2B5EF4-FFF2-40B4-BE49-F238E27FC236}">
                    <a16:creationId xmlns:a16="http://schemas.microsoft.com/office/drawing/2014/main" id="{C8537A87-6C3F-95EB-BB6C-07B90CD493BE}"/>
                  </a:ext>
                </a:extLst>
              </p:cNvPr>
              <p:cNvSpPr/>
              <p:nvPr/>
            </p:nvSpPr>
            <p:spPr>
              <a:xfrm flipH="1">
                <a:off x="1931103" y="2389325"/>
                <a:ext cx="414658" cy="595578"/>
              </a:xfrm>
              <a:custGeom>
                <a:avLst/>
                <a:gdLst/>
                <a:ahLst/>
                <a:cxnLst/>
                <a:rect l="l" t="t" r="r" b="b"/>
                <a:pathLst>
                  <a:path w="2159" h="3101" extrusionOk="0">
                    <a:moveTo>
                      <a:pt x="1875" y="131"/>
                    </a:moveTo>
                    <a:cubicBezTo>
                      <a:pt x="1964" y="131"/>
                      <a:pt x="2053" y="220"/>
                      <a:pt x="2053" y="309"/>
                    </a:cubicBezTo>
                    <a:lnTo>
                      <a:pt x="2053" y="2797"/>
                    </a:lnTo>
                    <a:cubicBezTo>
                      <a:pt x="2053" y="2907"/>
                      <a:pt x="1964" y="2991"/>
                      <a:pt x="1875" y="2991"/>
                    </a:cubicBezTo>
                    <a:lnTo>
                      <a:pt x="283" y="2991"/>
                    </a:lnTo>
                    <a:cubicBezTo>
                      <a:pt x="194" y="2991"/>
                      <a:pt x="110" y="2907"/>
                      <a:pt x="110" y="2797"/>
                    </a:cubicBezTo>
                    <a:lnTo>
                      <a:pt x="110" y="309"/>
                    </a:lnTo>
                    <a:cubicBezTo>
                      <a:pt x="110" y="220"/>
                      <a:pt x="194" y="131"/>
                      <a:pt x="283" y="131"/>
                    </a:cubicBezTo>
                    <a:close/>
                    <a:moveTo>
                      <a:pt x="283" y="1"/>
                    </a:moveTo>
                    <a:cubicBezTo>
                      <a:pt x="131" y="1"/>
                      <a:pt x="1" y="158"/>
                      <a:pt x="1" y="309"/>
                    </a:cubicBezTo>
                    <a:lnTo>
                      <a:pt x="1" y="2797"/>
                    </a:lnTo>
                    <a:cubicBezTo>
                      <a:pt x="1" y="2970"/>
                      <a:pt x="131" y="3101"/>
                      <a:pt x="283" y="3101"/>
                    </a:cubicBezTo>
                    <a:lnTo>
                      <a:pt x="1875" y="3101"/>
                    </a:lnTo>
                    <a:cubicBezTo>
                      <a:pt x="2027" y="3101"/>
                      <a:pt x="2158" y="2970"/>
                      <a:pt x="2158" y="2797"/>
                    </a:cubicBezTo>
                    <a:lnTo>
                      <a:pt x="2158" y="309"/>
                    </a:lnTo>
                    <a:cubicBezTo>
                      <a:pt x="2158" y="158"/>
                      <a:pt x="2027" y="1"/>
                      <a:pt x="18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51;p62">
                <a:extLst>
                  <a:ext uri="{FF2B5EF4-FFF2-40B4-BE49-F238E27FC236}">
                    <a16:creationId xmlns:a16="http://schemas.microsoft.com/office/drawing/2014/main" id="{594B1956-539D-8601-D2EB-029606ED26DC}"/>
                  </a:ext>
                </a:extLst>
              </p:cNvPr>
              <p:cNvSpPr/>
              <p:nvPr/>
            </p:nvSpPr>
            <p:spPr>
              <a:xfrm flipH="1">
                <a:off x="2215740" y="4623204"/>
                <a:ext cx="394491" cy="431751"/>
              </a:xfrm>
              <a:custGeom>
                <a:avLst/>
                <a:gdLst/>
                <a:ahLst/>
                <a:cxnLst/>
                <a:rect l="l" t="t" r="r" b="b"/>
                <a:pathLst>
                  <a:path w="2054" h="2248" extrusionOk="0">
                    <a:moveTo>
                      <a:pt x="0" y="1"/>
                    </a:moveTo>
                    <a:lnTo>
                      <a:pt x="0" y="2247"/>
                    </a:lnTo>
                    <a:lnTo>
                      <a:pt x="2053" y="2247"/>
                    </a:lnTo>
                    <a:lnTo>
                      <a:pt x="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852;p62">
                <a:extLst>
                  <a:ext uri="{FF2B5EF4-FFF2-40B4-BE49-F238E27FC236}">
                    <a16:creationId xmlns:a16="http://schemas.microsoft.com/office/drawing/2014/main" id="{0B108D0A-3ECB-F0D0-3893-254B2537CD16}"/>
                  </a:ext>
                </a:extLst>
              </p:cNvPr>
              <p:cNvSpPr/>
              <p:nvPr/>
            </p:nvSpPr>
            <p:spPr>
              <a:xfrm flipH="1">
                <a:off x="2207865" y="4615138"/>
                <a:ext cx="410432" cy="452877"/>
              </a:xfrm>
              <a:custGeom>
                <a:avLst/>
                <a:gdLst/>
                <a:ahLst/>
                <a:cxnLst/>
                <a:rect l="l" t="t" r="r" b="b"/>
                <a:pathLst>
                  <a:path w="2137" h="2358" extrusionOk="0">
                    <a:moveTo>
                      <a:pt x="2032" y="111"/>
                    </a:moveTo>
                    <a:lnTo>
                      <a:pt x="2032" y="2226"/>
                    </a:lnTo>
                    <a:lnTo>
                      <a:pt x="110" y="2226"/>
                    </a:lnTo>
                    <a:lnTo>
                      <a:pt x="110" y="111"/>
                    </a:lnTo>
                    <a:close/>
                    <a:moveTo>
                      <a:pt x="0" y="1"/>
                    </a:moveTo>
                    <a:lnTo>
                      <a:pt x="0" y="43"/>
                    </a:lnTo>
                    <a:lnTo>
                      <a:pt x="0" y="2357"/>
                    </a:lnTo>
                    <a:lnTo>
                      <a:pt x="2137" y="2357"/>
                    </a:lnTo>
                    <a:lnTo>
                      <a:pt x="213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853;p62">
                <a:extLst>
                  <a:ext uri="{FF2B5EF4-FFF2-40B4-BE49-F238E27FC236}">
                    <a16:creationId xmlns:a16="http://schemas.microsoft.com/office/drawing/2014/main" id="{B0E660F4-72D2-1B07-4658-BB3F80E695D0}"/>
                  </a:ext>
                </a:extLst>
              </p:cNvPr>
              <p:cNvSpPr/>
              <p:nvPr/>
            </p:nvSpPr>
            <p:spPr>
              <a:xfrm flipH="1">
                <a:off x="1473609" y="4623204"/>
                <a:ext cx="394299" cy="431751"/>
              </a:xfrm>
              <a:custGeom>
                <a:avLst/>
                <a:gdLst/>
                <a:ahLst/>
                <a:cxnLst/>
                <a:rect l="l" t="t" r="r" b="b"/>
                <a:pathLst>
                  <a:path w="2053" h="2248" extrusionOk="0">
                    <a:moveTo>
                      <a:pt x="0" y="1"/>
                    </a:moveTo>
                    <a:lnTo>
                      <a:pt x="0" y="2247"/>
                    </a:lnTo>
                    <a:lnTo>
                      <a:pt x="2053" y="2247"/>
                    </a:lnTo>
                    <a:lnTo>
                      <a:pt x="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54;p62">
                <a:extLst>
                  <a:ext uri="{FF2B5EF4-FFF2-40B4-BE49-F238E27FC236}">
                    <a16:creationId xmlns:a16="http://schemas.microsoft.com/office/drawing/2014/main" id="{8DEED92B-1B78-F51A-9047-36EC15B45DD8}"/>
                  </a:ext>
                </a:extLst>
              </p:cNvPr>
              <p:cNvSpPr/>
              <p:nvPr/>
            </p:nvSpPr>
            <p:spPr>
              <a:xfrm flipH="1">
                <a:off x="1465543" y="4615138"/>
                <a:ext cx="415618" cy="452877"/>
              </a:xfrm>
              <a:custGeom>
                <a:avLst/>
                <a:gdLst/>
                <a:ahLst/>
                <a:cxnLst/>
                <a:rect l="l" t="t" r="r" b="b"/>
                <a:pathLst>
                  <a:path w="2164" h="2358" extrusionOk="0">
                    <a:moveTo>
                      <a:pt x="2054" y="111"/>
                    </a:moveTo>
                    <a:lnTo>
                      <a:pt x="2054" y="2226"/>
                    </a:lnTo>
                    <a:lnTo>
                      <a:pt x="132" y="2226"/>
                    </a:lnTo>
                    <a:lnTo>
                      <a:pt x="132" y="111"/>
                    </a:lnTo>
                    <a:close/>
                    <a:moveTo>
                      <a:pt x="1" y="1"/>
                    </a:moveTo>
                    <a:lnTo>
                      <a:pt x="1" y="43"/>
                    </a:lnTo>
                    <a:lnTo>
                      <a:pt x="1" y="2357"/>
                    </a:lnTo>
                    <a:lnTo>
                      <a:pt x="2164" y="2357"/>
                    </a:lnTo>
                    <a:lnTo>
                      <a:pt x="216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55;p62">
                <a:extLst>
                  <a:ext uri="{FF2B5EF4-FFF2-40B4-BE49-F238E27FC236}">
                    <a16:creationId xmlns:a16="http://schemas.microsoft.com/office/drawing/2014/main" id="{C09225B4-EDA4-BBA1-45EF-CACB98B89906}"/>
                  </a:ext>
                </a:extLst>
              </p:cNvPr>
              <p:cNvSpPr/>
              <p:nvPr/>
            </p:nvSpPr>
            <p:spPr>
              <a:xfrm flipH="1">
                <a:off x="2610044" y="4623204"/>
                <a:ext cx="393531" cy="431751"/>
              </a:xfrm>
              <a:custGeom>
                <a:avLst/>
                <a:gdLst/>
                <a:ahLst/>
                <a:cxnLst/>
                <a:rect l="l" t="t" r="r" b="b"/>
                <a:pathLst>
                  <a:path w="2049" h="2248" extrusionOk="0">
                    <a:moveTo>
                      <a:pt x="1" y="1"/>
                    </a:moveTo>
                    <a:lnTo>
                      <a:pt x="1" y="2247"/>
                    </a:lnTo>
                    <a:lnTo>
                      <a:pt x="2048" y="2247"/>
                    </a:lnTo>
                    <a:lnTo>
                      <a:pt x="20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56;p62">
                <a:extLst>
                  <a:ext uri="{FF2B5EF4-FFF2-40B4-BE49-F238E27FC236}">
                    <a16:creationId xmlns:a16="http://schemas.microsoft.com/office/drawing/2014/main" id="{48C04493-B43E-B612-823E-03254792F91E}"/>
                  </a:ext>
                </a:extLst>
              </p:cNvPr>
              <p:cNvSpPr/>
              <p:nvPr/>
            </p:nvSpPr>
            <p:spPr>
              <a:xfrm flipH="1">
                <a:off x="2596984" y="4615138"/>
                <a:ext cx="415618" cy="452877"/>
              </a:xfrm>
              <a:custGeom>
                <a:avLst/>
                <a:gdLst/>
                <a:ahLst/>
                <a:cxnLst/>
                <a:rect l="l" t="t" r="r" b="b"/>
                <a:pathLst>
                  <a:path w="2164" h="2358" extrusionOk="0">
                    <a:moveTo>
                      <a:pt x="2032" y="111"/>
                    </a:moveTo>
                    <a:lnTo>
                      <a:pt x="2032" y="2226"/>
                    </a:lnTo>
                    <a:lnTo>
                      <a:pt x="110" y="2226"/>
                    </a:lnTo>
                    <a:lnTo>
                      <a:pt x="110" y="111"/>
                    </a:lnTo>
                    <a:close/>
                    <a:moveTo>
                      <a:pt x="0" y="1"/>
                    </a:moveTo>
                    <a:lnTo>
                      <a:pt x="0" y="43"/>
                    </a:lnTo>
                    <a:lnTo>
                      <a:pt x="0" y="2357"/>
                    </a:lnTo>
                    <a:lnTo>
                      <a:pt x="2163" y="2357"/>
                    </a:lnTo>
                    <a:lnTo>
                      <a:pt x="216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57;p62">
                <a:extLst>
                  <a:ext uri="{FF2B5EF4-FFF2-40B4-BE49-F238E27FC236}">
                    <a16:creationId xmlns:a16="http://schemas.microsoft.com/office/drawing/2014/main" id="{03AC4D52-E73A-F595-9415-C967DD757A67}"/>
                  </a:ext>
                </a:extLst>
              </p:cNvPr>
              <p:cNvSpPr/>
              <p:nvPr/>
            </p:nvSpPr>
            <p:spPr>
              <a:xfrm flipH="1">
                <a:off x="1867722" y="4623204"/>
                <a:ext cx="394491" cy="431751"/>
              </a:xfrm>
              <a:custGeom>
                <a:avLst/>
                <a:gdLst/>
                <a:ahLst/>
                <a:cxnLst/>
                <a:rect l="l" t="t" r="r" b="b"/>
                <a:pathLst>
                  <a:path w="2054" h="2248" extrusionOk="0">
                    <a:moveTo>
                      <a:pt x="0" y="1"/>
                    </a:moveTo>
                    <a:lnTo>
                      <a:pt x="0" y="2247"/>
                    </a:lnTo>
                    <a:lnTo>
                      <a:pt x="2053" y="2247"/>
                    </a:lnTo>
                    <a:lnTo>
                      <a:pt x="20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58;p62">
                <a:extLst>
                  <a:ext uri="{FF2B5EF4-FFF2-40B4-BE49-F238E27FC236}">
                    <a16:creationId xmlns:a16="http://schemas.microsoft.com/office/drawing/2014/main" id="{B4BE5886-1B04-FAFE-3A80-68EA4DA0078F}"/>
                  </a:ext>
                </a:extLst>
              </p:cNvPr>
              <p:cNvSpPr/>
              <p:nvPr/>
            </p:nvSpPr>
            <p:spPr>
              <a:xfrm flipH="1">
                <a:off x="1859847" y="4615138"/>
                <a:ext cx="410432" cy="452877"/>
              </a:xfrm>
              <a:custGeom>
                <a:avLst/>
                <a:gdLst/>
                <a:ahLst/>
                <a:cxnLst/>
                <a:rect l="l" t="t" r="r" b="b"/>
                <a:pathLst>
                  <a:path w="2137" h="2358" extrusionOk="0">
                    <a:moveTo>
                      <a:pt x="2027" y="111"/>
                    </a:moveTo>
                    <a:lnTo>
                      <a:pt x="2027" y="2226"/>
                    </a:lnTo>
                    <a:lnTo>
                      <a:pt x="110" y="2226"/>
                    </a:lnTo>
                    <a:lnTo>
                      <a:pt x="110" y="111"/>
                    </a:lnTo>
                    <a:close/>
                    <a:moveTo>
                      <a:pt x="0" y="1"/>
                    </a:moveTo>
                    <a:lnTo>
                      <a:pt x="0" y="43"/>
                    </a:lnTo>
                    <a:lnTo>
                      <a:pt x="0" y="2357"/>
                    </a:lnTo>
                    <a:lnTo>
                      <a:pt x="2137" y="2357"/>
                    </a:lnTo>
                    <a:lnTo>
                      <a:pt x="213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859;p62">
                <a:extLst>
                  <a:ext uri="{FF2B5EF4-FFF2-40B4-BE49-F238E27FC236}">
                    <a16:creationId xmlns:a16="http://schemas.microsoft.com/office/drawing/2014/main" id="{4ECB07A0-7000-9EE4-09E2-6327C4CC8B45}"/>
                  </a:ext>
                </a:extLst>
              </p:cNvPr>
              <p:cNvSpPr/>
              <p:nvPr/>
            </p:nvSpPr>
            <p:spPr>
              <a:xfrm flipH="1">
                <a:off x="2194615" y="4916868"/>
                <a:ext cx="553517" cy="213571"/>
              </a:xfrm>
              <a:custGeom>
                <a:avLst/>
                <a:gdLst/>
                <a:ahLst/>
                <a:cxnLst/>
                <a:rect l="l" t="t" r="r" b="b"/>
                <a:pathLst>
                  <a:path w="2882" h="1112" extrusionOk="0">
                    <a:moveTo>
                      <a:pt x="1" y="1"/>
                    </a:moveTo>
                    <a:lnTo>
                      <a:pt x="1" y="1111"/>
                    </a:lnTo>
                    <a:lnTo>
                      <a:pt x="2881" y="1111"/>
                    </a:lnTo>
                    <a:lnTo>
                      <a:pt x="28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860;p62">
                <a:extLst>
                  <a:ext uri="{FF2B5EF4-FFF2-40B4-BE49-F238E27FC236}">
                    <a16:creationId xmlns:a16="http://schemas.microsoft.com/office/drawing/2014/main" id="{55884187-1185-52AD-D6A6-2C7DA3BDAD11}"/>
                  </a:ext>
                </a:extLst>
              </p:cNvPr>
              <p:cNvSpPr/>
              <p:nvPr/>
            </p:nvSpPr>
            <p:spPr>
              <a:xfrm flipH="1">
                <a:off x="2182707" y="4903808"/>
                <a:ext cx="578485" cy="239691"/>
              </a:xfrm>
              <a:custGeom>
                <a:avLst/>
                <a:gdLst/>
                <a:ahLst/>
                <a:cxnLst/>
                <a:rect l="l" t="t" r="r" b="b"/>
                <a:pathLst>
                  <a:path w="3012" h="1248" extrusionOk="0">
                    <a:moveTo>
                      <a:pt x="2881" y="111"/>
                    </a:moveTo>
                    <a:lnTo>
                      <a:pt x="2881" y="1137"/>
                    </a:lnTo>
                    <a:lnTo>
                      <a:pt x="111" y="1137"/>
                    </a:lnTo>
                    <a:lnTo>
                      <a:pt x="111" y="111"/>
                    </a:lnTo>
                    <a:close/>
                    <a:moveTo>
                      <a:pt x="1" y="1"/>
                    </a:moveTo>
                    <a:lnTo>
                      <a:pt x="1" y="69"/>
                    </a:lnTo>
                    <a:lnTo>
                      <a:pt x="1"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861;p62">
                <a:extLst>
                  <a:ext uri="{FF2B5EF4-FFF2-40B4-BE49-F238E27FC236}">
                    <a16:creationId xmlns:a16="http://schemas.microsoft.com/office/drawing/2014/main" id="{057FC806-FAAF-AF17-816D-6D62BD908D52}"/>
                  </a:ext>
                </a:extLst>
              </p:cNvPr>
              <p:cNvSpPr/>
              <p:nvPr/>
            </p:nvSpPr>
            <p:spPr>
              <a:xfrm flipH="1">
                <a:off x="1453445" y="4916868"/>
                <a:ext cx="553325" cy="213571"/>
              </a:xfrm>
              <a:custGeom>
                <a:avLst/>
                <a:gdLst/>
                <a:ahLst/>
                <a:cxnLst/>
                <a:rect l="l" t="t" r="r" b="b"/>
                <a:pathLst>
                  <a:path w="2881" h="1112" extrusionOk="0">
                    <a:moveTo>
                      <a:pt x="0" y="1"/>
                    </a:moveTo>
                    <a:lnTo>
                      <a:pt x="0" y="1111"/>
                    </a:lnTo>
                    <a:lnTo>
                      <a:pt x="2881" y="1111"/>
                    </a:lnTo>
                    <a:lnTo>
                      <a:pt x="28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862;p62">
                <a:extLst>
                  <a:ext uri="{FF2B5EF4-FFF2-40B4-BE49-F238E27FC236}">
                    <a16:creationId xmlns:a16="http://schemas.microsoft.com/office/drawing/2014/main" id="{45FD7F80-F7AC-2F26-8B0E-A2B37EF9D271}"/>
                  </a:ext>
                </a:extLst>
              </p:cNvPr>
              <p:cNvSpPr/>
              <p:nvPr/>
            </p:nvSpPr>
            <p:spPr>
              <a:xfrm flipH="1">
                <a:off x="1440385" y="4903808"/>
                <a:ext cx="578485" cy="239691"/>
              </a:xfrm>
              <a:custGeom>
                <a:avLst/>
                <a:gdLst/>
                <a:ahLst/>
                <a:cxnLst/>
                <a:rect l="l" t="t" r="r" b="b"/>
                <a:pathLst>
                  <a:path w="3012" h="1248" extrusionOk="0">
                    <a:moveTo>
                      <a:pt x="2881" y="111"/>
                    </a:moveTo>
                    <a:lnTo>
                      <a:pt x="2881" y="1137"/>
                    </a:lnTo>
                    <a:lnTo>
                      <a:pt x="110" y="1137"/>
                    </a:lnTo>
                    <a:lnTo>
                      <a:pt x="110" y="111"/>
                    </a:lnTo>
                    <a:close/>
                    <a:moveTo>
                      <a:pt x="0" y="1"/>
                    </a:moveTo>
                    <a:lnTo>
                      <a:pt x="0" y="69"/>
                    </a:lnTo>
                    <a:lnTo>
                      <a:pt x="0"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863;p62">
                <a:extLst>
                  <a:ext uri="{FF2B5EF4-FFF2-40B4-BE49-F238E27FC236}">
                    <a16:creationId xmlns:a16="http://schemas.microsoft.com/office/drawing/2014/main" id="{C428E941-33C3-6AF5-0393-EA5343772708}"/>
                  </a:ext>
                </a:extLst>
              </p:cNvPr>
              <p:cNvSpPr/>
              <p:nvPr/>
            </p:nvSpPr>
            <p:spPr>
              <a:xfrm flipH="1">
                <a:off x="1377979" y="1137077"/>
                <a:ext cx="1571243" cy="1349029"/>
              </a:xfrm>
              <a:custGeom>
                <a:avLst/>
                <a:gdLst/>
                <a:ahLst/>
                <a:cxnLst/>
                <a:rect l="l" t="t" r="r" b="b"/>
                <a:pathLst>
                  <a:path w="8181" h="7024" extrusionOk="0">
                    <a:moveTo>
                      <a:pt x="2289" y="1"/>
                    </a:moveTo>
                    <a:cubicBezTo>
                      <a:pt x="1027" y="1"/>
                      <a:pt x="0" y="1022"/>
                      <a:pt x="0" y="2310"/>
                    </a:cubicBezTo>
                    <a:lnTo>
                      <a:pt x="0" y="4714"/>
                    </a:lnTo>
                    <a:cubicBezTo>
                      <a:pt x="0" y="5976"/>
                      <a:pt x="1027" y="7023"/>
                      <a:pt x="2289" y="7023"/>
                    </a:cubicBezTo>
                    <a:lnTo>
                      <a:pt x="5871" y="7023"/>
                    </a:lnTo>
                    <a:cubicBezTo>
                      <a:pt x="7159" y="7023"/>
                      <a:pt x="8180" y="5976"/>
                      <a:pt x="8180" y="4714"/>
                    </a:cubicBezTo>
                    <a:lnTo>
                      <a:pt x="8180" y="2310"/>
                    </a:lnTo>
                    <a:cubicBezTo>
                      <a:pt x="8180" y="1022"/>
                      <a:pt x="7159" y="1"/>
                      <a:pt x="58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864;p62">
                <a:extLst>
                  <a:ext uri="{FF2B5EF4-FFF2-40B4-BE49-F238E27FC236}">
                    <a16:creationId xmlns:a16="http://schemas.microsoft.com/office/drawing/2014/main" id="{8C272034-F6A1-5D40-40A9-2A32443E55DF}"/>
                  </a:ext>
                </a:extLst>
              </p:cNvPr>
              <p:cNvSpPr/>
              <p:nvPr/>
            </p:nvSpPr>
            <p:spPr>
              <a:xfrm flipH="1">
                <a:off x="1368952" y="1128050"/>
                <a:ext cx="1593330" cy="1367083"/>
              </a:xfrm>
              <a:custGeom>
                <a:avLst/>
                <a:gdLst/>
                <a:ahLst/>
                <a:cxnLst/>
                <a:rect l="l" t="t" r="r" b="b"/>
                <a:pathLst>
                  <a:path w="8296" h="7118" extrusionOk="0">
                    <a:moveTo>
                      <a:pt x="5939" y="110"/>
                    </a:moveTo>
                    <a:cubicBezTo>
                      <a:pt x="7180" y="110"/>
                      <a:pt x="8186" y="1116"/>
                      <a:pt x="8186" y="2357"/>
                    </a:cubicBezTo>
                    <a:lnTo>
                      <a:pt x="8186" y="4761"/>
                    </a:lnTo>
                    <a:cubicBezTo>
                      <a:pt x="8186" y="6002"/>
                      <a:pt x="7180" y="7007"/>
                      <a:pt x="5939" y="7007"/>
                    </a:cubicBezTo>
                    <a:lnTo>
                      <a:pt x="2357" y="7007"/>
                    </a:lnTo>
                    <a:cubicBezTo>
                      <a:pt x="1116" y="7007"/>
                      <a:pt x="110" y="6002"/>
                      <a:pt x="110" y="4761"/>
                    </a:cubicBezTo>
                    <a:lnTo>
                      <a:pt x="110" y="2357"/>
                    </a:lnTo>
                    <a:cubicBezTo>
                      <a:pt x="110" y="1116"/>
                      <a:pt x="1116" y="110"/>
                      <a:pt x="2357" y="110"/>
                    </a:cubicBezTo>
                    <a:close/>
                    <a:moveTo>
                      <a:pt x="2357" y="0"/>
                    </a:moveTo>
                    <a:cubicBezTo>
                      <a:pt x="1048" y="0"/>
                      <a:pt x="0" y="1048"/>
                      <a:pt x="0" y="2357"/>
                    </a:cubicBezTo>
                    <a:lnTo>
                      <a:pt x="0" y="4761"/>
                    </a:lnTo>
                    <a:cubicBezTo>
                      <a:pt x="0" y="6070"/>
                      <a:pt x="1048" y="7117"/>
                      <a:pt x="2357" y="7117"/>
                    </a:cubicBezTo>
                    <a:lnTo>
                      <a:pt x="5939" y="7117"/>
                    </a:lnTo>
                    <a:cubicBezTo>
                      <a:pt x="7248" y="7117"/>
                      <a:pt x="8296" y="6070"/>
                      <a:pt x="8296" y="4761"/>
                    </a:cubicBezTo>
                    <a:lnTo>
                      <a:pt x="8296" y="2357"/>
                    </a:lnTo>
                    <a:cubicBezTo>
                      <a:pt x="8296" y="1048"/>
                      <a:pt x="7248" y="0"/>
                      <a:pt x="593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65;p62">
                <a:extLst>
                  <a:ext uri="{FF2B5EF4-FFF2-40B4-BE49-F238E27FC236}">
                    <a16:creationId xmlns:a16="http://schemas.microsoft.com/office/drawing/2014/main" id="{367CFFEE-9B77-AE28-9129-33A93999F78C}"/>
                  </a:ext>
                </a:extLst>
              </p:cNvPr>
              <p:cNvSpPr/>
              <p:nvPr/>
            </p:nvSpPr>
            <p:spPr>
              <a:xfrm flipH="1">
                <a:off x="1813569" y="1450907"/>
                <a:ext cx="1023104" cy="1035203"/>
              </a:xfrm>
              <a:custGeom>
                <a:avLst/>
                <a:gdLst/>
                <a:ahLst/>
                <a:cxnLst/>
                <a:rect l="l" t="t" r="r" b="b"/>
                <a:pathLst>
                  <a:path w="5327" h="5390" extrusionOk="0">
                    <a:moveTo>
                      <a:pt x="786" y="0"/>
                    </a:moveTo>
                    <a:cubicBezTo>
                      <a:pt x="352" y="0"/>
                      <a:pt x="1" y="351"/>
                      <a:pt x="1" y="786"/>
                    </a:cubicBezTo>
                    <a:lnTo>
                      <a:pt x="1" y="4625"/>
                    </a:lnTo>
                    <a:cubicBezTo>
                      <a:pt x="441" y="5086"/>
                      <a:pt x="1027" y="5389"/>
                      <a:pt x="1703" y="5389"/>
                    </a:cubicBezTo>
                    <a:lnTo>
                      <a:pt x="5327" y="5389"/>
                    </a:lnTo>
                    <a:lnTo>
                      <a:pt x="5327" y="786"/>
                    </a:lnTo>
                    <a:cubicBezTo>
                      <a:pt x="5327" y="351"/>
                      <a:pt x="4976" y="0"/>
                      <a:pt x="45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66;p62">
                <a:extLst>
                  <a:ext uri="{FF2B5EF4-FFF2-40B4-BE49-F238E27FC236}">
                    <a16:creationId xmlns:a16="http://schemas.microsoft.com/office/drawing/2014/main" id="{4FE03957-FB97-CEA9-13E0-A5F707BC05E8}"/>
                  </a:ext>
                </a:extLst>
              </p:cNvPr>
              <p:cNvSpPr/>
              <p:nvPr/>
            </p:nvSpPr>
            <p:spPr>
              <a:xfrm flipH="1">
                <a:off x="1800509" y="1442841"/>
                <a:ext cx="1044038" cy="1052297"/>
              </a:xfrm>
              <a:custGeom>
                <a:avLst/>
                <a:gdLst/>
                <a:ahLst/>
                <a:cxnLst/>
                <a:rect l="l" t="t" r="r" b="b"/>
                <a:pathLst>
                  <a:path w="5436" h="5479" extrusionOk="0">
                    <a:moveTo>
                      <a:pt x="4582" y="111"/>
                    </a:moveTo>
                    <a:cubicBezTo>
                      <a:pt x="4996" y="111"/>
                      <a:pt x="5305" y="435"/>
                      <a:pt x="5305" y="828"/>
                    </a:cubicBezTo>
                    <a:lnTo>
                      <a:pt x="5305" y="5368"/>
                    </a:lnTo>
                    <a:lnTo>
                      <a:pt x="1744" y="5368"/>
                    </a:lnTo>
                    <a:cubicBezTo>
                      <a:pt x="1089" y="5368"/>
                      <a:pt x="524" y="5086"/>
                      <a:pt x="110" y="4646"/>
                    </a:cubicBezTo>
                    <a:lnTo>
                      <a:pt x="110" y="828"/>
                    </a:lnTo>
                    <a:cubicBezTo>
                      <a:pt x="110" y="435"/>
                      <a:pt x="435" y="111"/>
                      <a:pt x="827" y="111"/>
                    </a:cubicBezTo>
                    <a:close/>
                    <a:moveTo>
                      <a:pt x="827" y="1"/>
                    </a:moveTo>
                    <a:cubicBezTo>
                      <a:pt x="372" y="1"/>
                      <a:pt x="0" y="372"/>
                      <a:pt x="0" y="828"/>
                    </a:cubicBezTo>
                    <a:lnTo>
                      <a:pt x="0" y="4693"/>
                    </a:lnTo>
                    <a:lnTo>
                      <a:pt x="0" y="4714"/>
                    </a:lnTo>
                    <a:cubicBezTo>
                      <a:pt x="435" y="5190"/>
                      <a:pt x="1047" y="5478"/>
                      <a:pt x="1744" y="5478"/>
                    </a:cubicBezTo>
                    <a:lnTo>
                      <a:pt x="5436" y="5478"/>
                    </a:lnTo>
                    <a:lnTo>
                      <a:pt x="5436" y="828"/>
                    </a:lnTo>
                    <a:cubicBezTo>
                      <a:pt x="5436" y="372"/>
                      <a:pt x="5043" y="1"/>
                      <a:pt x="458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67;p62">
                <a:extLst>
                  <a:ext uri="{FF2B5EF4-FFF2-40B4-BE49-F238E27FC236}">
                    <a16:creationId xmlns:a16="http://schemas.microsoft.com/office/drawing/2014/main" id="{23C334D7-E112-C31B-BD93-DCB57A1C47CC}"/>
                  </a:ext>
                </a:extLst>
              </p:cNvPr>
              <p:cNvSpPr/>
              <p:nvPr/>
            </p:nvSpPr>
            <p:spPr>
              <a:xfrm flipH="1">
                <a:off x="2651333" y="1589768"/>
                <a:ext cx="88732" cy="150959"/>
              </a:xfrm>
              <a:custGeom>
                <a:avLst/>
                <a:gdLst/>
                <a:ahLst/>
                <a:cxnLst/>
                <a:rect l="l" t="t" r="r" b="b"/>
                <a:pathLst>
                  <a:path w="462" h="786" extrusionOk="0">
                    <a:moveTo>
                      <a:pt x="242" y="0"/>
                    </a:moveTo>
                    <a:cubicBezTo>
                      <a:pt x="111" y="0"/>
                      <a:pt x="1" y="173"/>
                      <a:pt x="1" y="393"/>
                    </a:cubicBezTo>
                    <a:cubicBezTo>
                      <a:pt x="1" y="608"/>
                      <a:pt x="111" y="786"/>
                      <a:pt x="242" y="786"/>
                    </a:cubicBezTo>
                    <a:cubicBezTo>
                      <a:pt x="352" y="786"/>
                      <a:pt x="461" y="608"/>
                      <a:pt x="461" y="393"/>
                    </a:cubicBezTo>
                    <a:cubicBezTo>
                      <a:pt x="461" y="173"/>
                      <a:pt x="352" y="0"/>
                      <a:pt x="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868;p62">
                <a:extLst>
                  <a:ext uri="{FF2B5EF4-FFF2-40B4-BE49-F238E27FC236}">
                    <a16:creationId xmlns:a16="http://schemas.microsoft.com/office/drawing/2014/main" id="{372797CE-3BAA-6D05-CA97-53A48F401B2E}"/>
                  </a:ext>
                </a:extLst>
              </p:cNvPr>
              <p:cNvSpPr/>
              <p:nvPr/>
            </p:nvSpPr>
            <p:spPr>
              <a:xfrm flipH="1">
                <a:off x="2039806" y="1589768"/>
                <a:ext cx="92765" cy="150959"/>
              </a:xfrm>
              <a:custGeom>
                <a:avLst/>
                <a:gdLst/>
                <a:ahLst/>
                <a:cxnLst/>
                <a:rect l="l" t="t" r="r" b="b"/>
                <a:pathLst>
                  <a:path w="483" h="786" extrusionOk="0">
                    <a:moveTo>
                      <a:pt x="242" y="0"/>
                    </a:moveTo>
                    <a:cubicBezTo>
                      <a:pt x="111" y="0"/>
                      <a:pt x="1" y="173"/>
                      <a:pt x="1" y="393"/>
                    </a:cubicBezTo>
                    <a:cubicBezTo>
                      <a:pt x="1" y="608"/>
                      <a:pt x="111" y="786"/>
                      <a:pt x="242" y="786"/>
                    </a:cubicBezTo>
                    <a:cubicBezTo>
                      <a:pt x="373" y="786"/>
                      <a:pt x="483" y="608"/>
                      <a:pt x="483" y="393"/>
                    </a:cubicBezTo>
                    <a:cubicBezTo>
                      <a:pt x="483" y="173"/>
                      <a:pt x="373" y="0"/>
                      <a:pt x="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869;p62">
                <a:extLst>
                  <a:ext uri="{FF2B5EF4-FFF2-40B4-BE49-F238E27FC236}">
                    <a16:creationId xmlns:a16="http://schemas.microsoft.com/office/drawing/2014/main" id="{7FA634BE-0B5B-6364-25BB-530D275914EC}"/>
                  </a:ext>
                </a:extLst>
              </p:cNvPr>
              <p:cNvSpPr/>
              <p:nvPr/>
            </p:nvSpPr>
            <p:spPr>
              <a:xfrm flipH="1">
                <a:off x="2299285" y="1759168"/>
                <a:ext cx="251599" cy="98719"/>
              </a:xfrm>
              <a:custGeom>
                <a:avLst/>
                <a:gdLst/>
                <a:ahLst/>
                <a:cxnLst/>
                <a:rect l="l" t="t" r="r" b="b"/>
                <a:pathLst>
                  <a:path w="1310" h="514" extrusionOk="0">
                    <a:moveTo>
                      <a:pt x="1233" y="0"/>
                    </a:moveTo>
                    <a:cubicBezTo>
                      <a:pt x="1209" y="0"/>
                      <a:pt x="1194" y="21"/>
                      <a:pt x="1178" y="56"/>
                    </a:cubicBezTo>
                    <a:cubicBezTo>
                      <a:pt x="1178" y="56"/>
                      <a:pt x="1158" y="139"/>
                      <a:pt x="1069" y="228"/>
                    </a:cubicBezTo>
                    <a:cubicBezTo>
                      <a:pt x="979" y="317"/>
                      <a:pt x="849" y="401"/>
                      <a:pt x="587" y="401"/>
                    </a:cubicBezTo>
                    <a:cubicBezTo>
                      <a:pt x="346" y="380"/>
                      <a:pt x="241" y="296"/>
                      <a:pt x="173" y="228"/>
                    </a:cubicBezTo>
                    <a:cubicBezTo>
                      <a:pt x="110" y="139"/>
                      <a:pt x="110" y="77"/>
                      <a:pt x="110" y="77"/>
                    </a:cubicBezTo>
                    <a:cubicBezTo>
                      <a:pt x="110" y="56"/>
                      <a:pt x="84" y="35"/>
                      <a:pt x="42" y="35"/>
                    </a:cubicBezTo>
                    <a:cubicBezTo>
                      <a:pt x="21" y="35"/>
                      <a:pt x="0" y="56"/>
                      <a:pt x="0" y="97"/>
                    </a:cubicBezTo>
                    <a:cubicBezTo>
                      <a:pt x="0" y="97"/>
                      <a:pt x="0" y="186"/>
                      <a:pt x="84" y="296"/>
                    </a:cubicBezTo>
                    <a:cubicBezTo>
                      <a:pt x="173" y="401"/>
                      <a:pt x="325" y="490"/>
                      <a:pt x="587" y="511"/>
                    </a:cubicBezTo>
                    <a:cubicBezTo>
                      <a:pt x="611" y="513"/>
                      <a:pt x="635" y="514"/>
                      <a:pt x="658" y="514"/>
                    </a:cubicBezTo>
                    <a:cubicBezTo>
                      <a:pt x="900" y="514"/>
                      <a:pt x="1057" y="418"/>
                      <a:pt x="1158" y="317"/>
                    </a:cubicBezTo>
                    <a:cubicBezTo>
                      <a:pt x="1262" y="186"/>
                      <a:pt x="1288" y="77"/>
                      <a:pt x="1288" y="77"/>
                    </a:cubicBezTo>
                    <a:cubicBezTo>
                      <a:pt x="1309" y="56"/>
                      <a:pt x="1288" y="8"/>
                      <a:pt x="1262" y="8"/>
                    </a:cubicBezTo>
                    <a:cubicBezTo>
                      <a:pt x="1251" y="3"/>
                      <a:pt x="1242" y="0"/>
                      <a:pt x="123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870;p62">
                <a:extLst>
                  <a:ext uri="{FF2B5EF4-FFF2-40B4-BE49-F238E27FC236}">
                    <a16:creationId xmlns:a16="http://schemas.microsoft.com/office/drawing/2014/main" id="{E05096BE-4F15-86A7-6B04-EE325DE33D01}"/>
                  </a:ext>
                </a:extLst>
              </p:cNvPr>
              <p:cNvSpPr/>
              <p:nvPr/>
            </p:nvSpPr>
            <p:spPr>
              <a:xfrm flipH="1">
                <a:off x="1561976" y="2829916"/>
                <a:ext cx="1630589" cy="1953442"/>
              </a:xfrm>
              <a:custGeom>
                <a:avLst/>
                <a:gdLst/>
                <a:ahLst/>
                <a:cxnLst/>
                <a:rect l="l" t="t" r="r" b="b"/>
                <a:pathLst>
                  <a:path w="8490" h="10171" extrusionOk="0">
                    <a:moveTo>
                      <a:pt x="2294" y="0"/>
                    </a:moveTo>
                    <a:cubicBezTo>
                      <a:pt x="1985" y="0"/>
                      <a:pt x="1723" y="220"/>
                      <a:pt x="1681" y="524"/>
                    </a:cubicBezTo>
                    <a:lnTo>
                      <a:pt x="89" y="9317"/>
                    </a:lnTo>
                    <a:cubicBezTo>
                      <a:pt x="0" y="9710"/>
                      <a:pt x="262" y="10081"/>
                      <a:pt x="676" y="10170"/>
                    </a:cubicBezTo>
                    <a:lnTo>
                      <a:pt x="8489" y="10170"/>
                    </a:lnTo>
                    <a:lnTo>
                      <a:pt x="84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871;p62">
                <a:extLst>
                  <a:ext uri="{FF2B5EF4-FFF2-40B4-BE49-F238E27FC236}">
                    <a16:creationId xmlns:a16="http://schemas.microsoft.com/office/drawing/2014/main" id="{336BCAE9-16B1-8CF4-2501-69BB02B48651}"/>
                  </a:ext>
                </a:extLst>
              </p:cNvPr>
              <p:cNvSpPr/>
              <p:nvPr/>
            </p:nvSpPr>
            <p:spPr>
              <a:xfrm flipH="1">
                <a:off x="1548916" y="2821850"/>
                <a:ext cx="1655749" cy="1973609"/>
              </a:xfrm>
              <a:custGeom>
                <a:avLst/>
                <a:gdLst/>
                <a:ahLst/>
                <a:cxnLst/>
                <a:rect l="l" t="t" r="r" b="b"/>
                <a:pathLst>
                  <a:path w="8621" h="10276" extrusionOk="0">
                    <a:moveTo>
                      <a:pt x="8489" y="105"/>
                    </a:moveTo>
                    <a:lnTo>
                      <a:pt x="8489" y="10144"/>
                    </a:lnTo>
                    <a:lnTo>
                      <a:pt x="870" y="10144"/>
                    </a:lnTo>
                    <a:cubicBezTo>
                      <a:pt x="435" y="10144"/>
                      <a:pt x="131" y="9772"/>
                      <a:pt x="194" y="9359"/>
                    </a:cubicBezTo>
                    <a:lnTo>
                      <a:pt x="1786" y="566"/>
                    </a:lnTo>
                    <a:cubicBezTo>
                      <a:pt x="1833" y="304"/>
                      <a:pt x="2095" y="105"/>
                      <a:pt x="2357" y="105"/>
                    </a:cubicBezTo>
                    <a:close/>
                    <a:moveTo>
                      <a:pt x="2310" y="0"/>
                    </a:moveTo>
                    <a:lnTo>
                      <a:pt x="2310" y="21"/>
                    </a:lnTo>
                    <a:cubicBezTo>
                      <a:pt x="2006" y="42"/>
                      <a:pt x="1744" y="236"/>
                      <a:pt x="1681" y="545"/>
                    </a:cubicBezTo>
                    <a:lnTo>
                      <a:pt x="84" y="9338"/>
                    </a:lnTo>
                    <a:cubicBezTo>
                      <a:pt x="0" y="9820"/>
                      <a:pt x="372" y="10275"/>
                      <a:pt x="870" y="10275"/>
                    </a:cubicBezTo>
                    <a:lnTo>
                      <a:pt x="8620" y="10275"/>
                    </a:lnTo>
                    <a:lnTo>
                      <a:pt x="862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872;p62">
                <a:extLst>
                  <a:ext uri="{FF2B5EF4-FFF2-40B4-BE49-F238E27FC236}">
                    <a16:creationId xmlns:a16="http://schemas.microsoft.com/office/drawing/2014/main" id="{59479745-43E7-18DF-6BD5-3F3FA87577E8}"/>
                  </a:ext>
                </a:extLst>
              </p:cNvPr>
              <p:cNvSpPr/>
              <p:nvPr/>
            </p:nvSpPr>
            <p:spPr>
              <a:xfrm flipH="1">
                <a:off x="1130592" y="2831837"/>
                <a:ext cx="859084" cy="1951522"/>
              </a:xfrm>
              <a:custGeom>
                <a:avLst/>
                <a:gdLst/>
                <a:ahLst/>
                <a:cxnLst/>
                <a:rect l="l" t="t" r="r" b="b"/>
                <a:pathLst>
                  <a:path w="4473" h="10161" extrusionOk="0">
                    <a:moveTo>
                      <a:pt x="2200" y="0"/>
                    </a:moveTo>
                    <a:cubicBezTo>
                      <a:pt x="1913" y="0"/>
                      <a:pt x="1653" y="204"/>
                      <a:pt x="1592" y="514"/>
                    </a:cubicBezTo>
                    <a:lnTo>
                      <a:pt x="0" y="9307"/>
                    </a:lnTo>
                    <a:lnTo>
                      <a:pt x="0" y="9417"/>
                    </a:lnTo>
                    <a:cubicBezTo>
                      <a:pt x="0" y="9830"/>
                      <a:pt x="330" y="10160"/>
                      <a:pt x="723" y="10160"/>
                    </a:cubicBezTo>
                    <a:lnTo>
                      <a:pt x="3577" y="10160"/>
                    </a:lnTo>
                    <a:cubicBezTo>
                      <a:pt x="3645" y="10160"/>
                      <a:pt x="3687" y="10160"/>
                      <a:pt x="3734" y="10134"/>
                    </a:cubicBezTo>
                    <a:cubicBezTo>
                      <a:pt x="4190" y="10071"/>
                      <a:pt x="4473" y="9637"/>
                      <a:pt x="4410" y="9176"/>
                    </a:cubicBezTo>
                    <a:lnTo>
                      <a:pt x="2839" y="514"/>
                    </a:lnTo>
                    <a:cubicBezTo>
                      <a:pt x="2771" y="252"/>
                      <a:pt x="2577" y="53"/>
                      <a:pt x="2315" y="11"/>
                    </a:cubicBezTo>
                    <a:cubicBezTo>
                      <a:pt x="2277" y="4"/>
                      <a:pt x="2238" y="0"/>
                      <a:pt x="22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873;p62">
                <a:extLst>
                  <a:ext uri="{FF2B5EF4-FFF2-40B4-BE49-F238E27FC236}">
                    <a16:creationId xmlns:a16="http://schemas.microsoft.com/office/drawing/2014/main" id="{7BD67B20-D774-BB39-F261-1524CA34D52E}"/>
                  </a:ext>
                </a:extLst>
              </p:cNvPr>
              <p:cNvSpPr/>
              <p:nvPr/>
            </p:nvSpPr>
            <p:spPr>
              <a:xfrm flipH="1">
                <a:off x="1113499" y="2821850"/>
                <a:ext cx="901338" cy="1973609"/>
              </a:xfrm>
              <a:custGeom>
                <a:avLst/>
                <a:gdLst/>
                <a:ahLst/>
                <a:cxnLst/>
                <a:rect l="l" t="t" r="r" b="b"/>
                <a:pathLst>
                  <a:path w="4693" h="10276" extrusionOk="0">
                    <a:moveTo>
                      <a:pt x="2336" y="105"/>
                    </a:moveTo>
                    <a:cubicBezTo>
                      <a:pt x="2598" y="105"/>
                      <a:pt x="2839" y="262"/>
                      <a:pt x="2902" y="566"/>
                    </a:cubicBezTo>
                    <a:lnTo>
                      <a:pt x="4473" y="9249"/>
                    </a:lnTo>
                    <a:cubicBezTo>
                      <a:pt x="4562" y="9731"/>
                      <a:pt x="4190" y="10144"/>
                      <a:pt x="3708" y="10144"/>
                    </a:cubicBezTo>
                    <a:lnTo>
                      <a:pt x="854" y="10144"/>
                    </a:lnTo>
                    <a:cubicBezTo>
                      <a:pt x="435" y="10144"/>
                      <a:pt x="110" y="9772"/>
                      <a:pt x="199" y="9359"/>
                    </a:cubicBezTo>
                    <a:lnTo>
                      <a:pt x="1791" y="566"/>
                    </a:lnTo>
                    <a:cubicBezTo>
                      <a:pt x="1833" y="262"/>
                      <a:pt x="2095" y="105"/>
                      <a:pt x="2336" y="105"/>
                    </a:cubicBezTo>
                    <a:close/>
                    <a:moveTo>
                      <a:pt x="2336" y="0"/>
                    </a:moveTo>
                    <a:cubicBezTo>
                      <a:pt x="2053" y="0"/>
                      <a:pt x="1744" y="173"/>
                      <a:pt x="1681" y="545"/>
                    </a:cubicBezTo>
                    <a:lnTo>
                      <a:pt x="89" y="9338"/>
                    </a:lnTo>
                    <a:cubicBezTo>
                      <a:pt x="0" y="9820"/>
                      <a:pt x="372" y="10275"/>
                      <a:pt x="854" y="10275"/>
                    </a:cubicBezTo>
                    <a:lnTo>
                      <a:pt x="3708" y="10275"/>
                    </a:lnTo>
                    <a:cubicBezTo>
                      <a:pt x="4258" y="10275"/>
                      <a:pt x="4693" y="9772"/>
                      <a:pt x="4583" y="9228"/>
                    </a:cubicBezTo>
                    <a:lnTo>
                      <a:pt x="3012" y="545"/>
                    </a:lnTo>
                    <a:cubicBezTo>
                      <a:pt x="2949" y="173"/>
                      <a:pt x="2640" y="0"/>
                      <a:pt x="233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874;p62">
                <a:extLst>
                  <a:ext uri="{FF2B5EF4-FFF2-40B4-BE49-F238E27FC236}">
                    <a16:creationId xmlns:a16="http://schemas.microsoft.com/office/drawing/2014/main" id="{20467AFD-E8CD-3EFF-7061-BA975B8D91A6}"/>
                  </a:ext>
                </a:extLst>
              </p:cNvPr>
              <p:cNvSpPr/>
              <p:nvPr/>
            </p:nvSpPr>
            <p:spPr>
              <a:xfrm flipH="1">
                <a:off x="1264261" y="1472034"/>
                <a:ext cx="410624" cy="746537"/>
              </a:xfrm>
              <a:custGeom>
                <a:avLst/>
                <a:gdLst/>
                <a:ahLst/>
                <a:cxnLst/>
                <a:rect l="l" t="t" r="r" b="b"/>
                <a:pathLst>
                  <a:path w="2138" h="3887" extrusionOk="0">
                    <a:moveTo>
                      <a:pt x="1069" y="0"/>
                    </a:moveTo>
                    <a:cubicBezTo>
                      <a:pt x="477" y="0"/>
                      <a:pt x="1" y="875"/>
                      <a:pt x="1" y="1943"/>
                    </a:cubicBezTo>
                    <a:cubicBezTo>
                      <a:pt x="1" y="3012"/>
                      <a:pt x="477" y="3886"/>
                      <a:pt x="1069" y="3886"/>
                    </a:cubicBezTo>
                    <a:cubicBezTo>
                      <a:pt x="1655" y="3886"/>
                      <a:pt x="2137" y="3012"/>
                      <a:pt x="2137" y="1943"/>
                    </a:cubicBezTo>
                    <a:cubicBezTo>
                      <a:pt x="2137" y="875"/>
                      <a:pt x="1655" y="0"/>
                      <a:pt x="10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875;p62">
                <a:extLst>
                  <a:ext uri="{FF2B5EF4-FFF2-40B4-BE49-F238E27FC236}">
                    <a16:creationId xmlns:a16="http://schemas.microsoft.com/office/drawing/2014/main" id="{9830D1F1-906A-3390-2760-474F9CECC0DA}"/>
                  </a:ext>
                </a:extLst>
              </p:cNvPr>
              <p:cNvSpPr/>
              <p:nvPr/>
            </p:nvSpPr>
            <p:spPr>
              <a:xfrm flipH="1">
                <a:off x="1252353" y="1463967"/>
                <a:ext cx="431559" cy="762670"/>
              </a:xfrm>
              <a:custGeom>
                <a:avLst/>
                <a:gdLst/>
                <a:ahLst/>
                <a:cxnLst/>
                <a:rect l="l" t="t" r="r" b="b"/>
                <a:pathLst>
                  <a:path w="2247" h="3971" extrusionOk="0">
                    <a:moveTo>
                      <a:pt x="1116" y="105"/>
                    </a:moveTo>
                    <a:cubicBezTo>
                      <a:pt x="1378" y="105"/>
                      <a:pt x="1640" y="304"/>
                      <a:pt x="1812" y="655"/>
                    </a:cubicBezTo>
                    <a:cubicBezTo>
                      <a:pt x="2011" y="980"/>
                      <a:pt x="2116" y="1462"/>
                      <a:pt x="2116" y="1985"/>
                    </a:cubicBezTo>
                    <a:cubicBezTo>
                      <a:pt x="2116" y="2509"/>
                      <a:pt x="2011" y="2986"/>
                      <a:pt x="1812" y="3336"/>
                    </a:cubicBezTo>
                    <a:cubicBezTo>
                      <a:pt x="1640" y="3666"/>
                      <a:pt x="1378" y="3860"/>
                      <a:pt x="1116" y="3860"/>
                    </a:cubicBezTo>
                    <a:cubicBezTo>
                      <a:pt x="854" y="3860"/>
                      <a:pt x="592" y="3666"/>
                      <a:pt x="414" y="3336"/>
                    </a:cubicBezTo>
                    <a:cubicBezTo>
                      <a:pt x="220" y="2986"/>
                      <a:pt x="110" y="2509"/>
                      <a:pt x="110" y="1985"/>
                    </a:cubicBezTo>
                    <a:cubicBezTo>
                      <a:pt x="110" y="1462"/>
                      <a:pt x="220" y="980"/>
                      <a:pt x="414" y="655"/>
                    </a:cubicBezTo>
                    <a:cubicBezTo>
                      <a:pt x="592" y="304"/>
                      <a:pt x="854" y="105"/>
                      <a:pt x="1116" y="105"/>
                    </a:cubicBezTo>
                    <a:close/>
                    <a:moveTo>
                      <a:pt x="1116" y="1"/>
                    </a:moveTo>
                    <a:cubicBezTo>
                      <a:pt x="786" y="1"/>
                      <a:pt x="503" y="236"/>
                      <a:pt x="309" y="587"/>
                    </a:cubicBezTo>
                    <a:cubicBezTo>
                      <a:pt x="110" y="959"/>
                      <a:pt x="0" y="1441"/>
                      <a:pt x="0" y="1985"/>
                    </a:cubicBezTo>
                    <a:cubicBezTo>
                      <a:pt x="0" y="2530"/>
                      <a:pt x="110" y="3033"/>
                      <a:pt x="309" y="3378"/>
                    </a:cubicBezTo>
                    <a:cubicBezTo>
                      <a:pt x="503" y="3750"/>
                      <a:pt x="786" y="3970"/>
                      <a:pt x="1116" y="3970"/>
                    </a:cubicBezTo>
                    <a:cubicBezTo>
                      <a:pt x="1441" y="3970"/>
                      <a:pt x="1723" y="3750"/>
                      <a:pt x="1922" y="3378"/>
                    </a:cubicBezTo>
                    <a:cubicBezTo>
                      <a:pt x="2116" y="3033"/>
                      <a:pt x="2247" y="2530"/>
                      <a:pt x="2247" y="1985"/>
                    </a:cubicBezTo>
                    <a:cubicBezTo>
                      <a:pt x="2247" y="1441"/>
                      <a:pt x="2116" y="959"/>
                      <a:pt x="1922" y="587"/>
                    </a:cubicBezTo>
                    <a:cubicBezTo>
                      <a:pt x="1723" y="236"/>
                      <a:pt x="1441" y="1"/>
                      <a:pt x="111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876;p62">
                <a:extLst>
                  <a:ext uri="{FF2B5EF4-FFF2-40B4-BE49-F238E27FC236}">
                    <a16:creationId xmlns:a16="http://schemas.microsoft.com/office/drawing/2014/main" id="{2D894E63-4F7C-BEFE-1FFE-5D1FBE12C9C8}"/>
                  </a:ext>
                </a:extLst>
              </p:cNvPr>
              <p:cNvSpPr/>
              <p:nvPr/>
            </p:nvSpPr>
            <p:spPr>
              <a:xfrm flipH="1">
                <a:off x="1260225" y="1568642"/>
                <a:ext cx="251791" cy="553325"/>
              </a:xfrm>
              <a:custGeom>
                <a:avLst/>
                <a:gdLst/>
                <a:ahLst/>
                <a:cxnLst/>
                <a:rect l="l" t="t" r="r" b="b"/>
                <a:pathLst>
                  <a:path w="1311" h="2881" extrusionOk="0">
                    <a:moveTo>
                      <a:pt x="656" y="0"/>
                    </a:moveTo>
                    <a:cubicBezTo>
                      <a:pt x="305" y="0"/>
                      <a:pt x="1" y="655"/>
                      <a:pt x="1" y="1440"/>
                    </a:cubicBezTo>
                    <a:cubicBezTo>
                      <a:pt x="1" y="2247"/>
                      <a:pt x="305" y="2880"/>
                      <a:pt x="656" y="2880"/>
                    </a:cubicBezTo>
                    <a:cubicBezTo>
                      <a:pt x="1027" y="2880"/>
                      <a:pt x="1310" y="2247"/>
                      <a:pt x="1310" y="1440"/>
                    </a:cubicBezTo>
                    <a:cubicBezTo>
                      <a:pt x="1310" y="655"/>
                      <a:pt x="1027" y="0"/>
                      <a:pt x="6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877;p62">
                <a:extLst>
                  <a:ext uri="{FF2B5EF4-FFF2-40B4-BE49-F238E27FC236}">
                    <a16:creationId xmlns:a16="http://schemas.microsoft.com/office/drawing/2014/main" id="{59077983-001D-C948-6A9F-2A7FBE09C9A4}"/>
                  </a:ext>
                </a:extLst>
              </p:cNvPr>
              <p:cNvSpPr/>
              <p:nvPr/>
            </p:nvSpPr>
            <p:spPr>
              <a:xfrm flipH="1">
                <a:off x="1248125" y="1559615"/>
                <a:ext cx="272917" cy="574451"/>
              </a:xfrm>
              <a:custGeom>
                <a:avLst/>
                <a:gdLst/>
                <a:ahLst/>
                <a:cxnLst/>
                <a:rect l="l" t="t" r="r" b="b"/>
                <a:pathLst>
                  <a:path w="1421" h="2991" extrusionOk="0">
                    <a:moveTo>
                      <a:pt x="698" y="110"/>
                    </a:moveTo>
                    <a:cubicBezTo>
                      <a:pt x="787" y="110"/>
                      <a:pt x="849" y="131"/>
                      <a:pt x="917" y="199"/>
                    </a:cubicBezTo>
                    <a:cubicBezTo>
                      <a:pt x="980" y="262"/>
                      <a:pt x="1069" y="372"/>
                      <a:pt x="1111" y="503"/>
                    </a:cubicBezTo>
                    <a:cubicBezTo>
                      <a:pt x="1221" y="744"/>
                      <a:pt x="1310" y="1095"/>
                      <a:pt x="1310" y="1487"/>
                    </a:cubicBezTo>
                    <a:cubicBezTo>
                      <a:pt x="1310" y="1880"/>
                      <a:pt x="1221" y="2226"/>
                      <a:pt x="1111" y="2488"/>
                    </a:cubicBezTo>
                    <a:cubicBezTo>
                      <a:pt x="1069" y="2598"/>
                      <a:pt x="980" y="2708"/>
                      <a:pt x="917" y="2776"/>
                    </a:cubicBezTo>
                    <a:cubicBezTo>
                      <a:pt x="849" y="2838"/>
                      <a:pt x="787" y="2859"/>
                      <a:pt x="698" y="2859"/>
                    </a:cubicBezTo>
                    <a:cubicBezTo>
                      <a:pt x="635" y="2859"/>
                      <a:pt x="567" y="2838"/>
                      <a:pt x="478" y="2776"/>
                    </a:cubicBezTo>
                    <a:cubicBezTo>
                      <a:pt x="415" y="2708"/>
                      <a:pt x="347" y="2598"/>
                      <a:pt x="305" y="2488"/>
                    </a:cubicBezTo>
                    <a:cubicBezTo>
                      <a:pt x="174" y="2226"/>
                      <a:pt x="111" y="1880"/>
                      <a:pt x="111" y="1487"/>
                    </a:cubicBezTo>
                    <a:cubicBezTo>
                      <a:pt x="111" y="1095"/>
                      <a:pt x="174" y="744"/>
                      <a:pt x="305" y="503"/>
                    </a:cubicBezTo>
                    <a:cubicBezTo>
                      <a:pt x="347" y="372"/>
                      <a:pt x="415" y="262"/>
                      <a:pt x="478" y="199"/>
                    </a:cubicBezTo>
                    <a:cubicBezTo>
                      <a:pt x="567" y="131"/>
                      <a:pt x="635" y="110"/>
                      <a:pt x="698" y="110"/>
                    </a:cubicBezTo>
                    <a:close/>
                    <a:moveTo>
                      <a:pt x="698" y="0"/>
                    </a:moveTo>
                    <a:cubicBezTo>
                      <a:pt x="588" y="0"/>
                      <a:pt x="504" y="47"/>
                      <a:pt x="415" y="110"/>
                    </a:cubicBezTo>
                    <a:cubicBezTo>
                      <a:pt x="326" y="199"/>
                      <a:pt x="263" y="309"/>
                      <a:pt x="195" y="440"/>
                    </a:cubicBezTo>
                    <a:cubicBezTo>
                      <a:pt x="64" y="723"/>
                      <a:pt x="1" y="1095"/>
                      <a:pt x="1" y="1487"/>
                    </a:cubicBezTo>
                    <a:cubicBezTo>
                      <a:pt x="1" y="1901"/>
                      <a:pt x="64" y="2252"/>
                      <a:pt x="195" y="2535"/>
                    </a:cubicBezTo>
                    <a:cubicBezTo>
                      <a:pt x="263" y="2666"/>
                      <a:pt x="326" y="2776"/>
                      <a:pt x="415" y="2859"/>
                    </a:cubicBezTo>
                    <a:cubicBezTo>
                      <a:pt x="504" y="2927"/>
                      <a:pt x="588" y="2990"/>
                      <a:pt x="698" y="2990"/>
                    </a:cubicBezTo>
                    <a:cubicBezTo>
                      <a:pt x="807" y="2990"/>
                      <a:pt x="917" y="2927"/>
                      <a:pt x="1001" y="2859"/>
                    </a:cubicBezTo>
                    <a:cubicBezTo>
                      <a:pt x="1090" y="2776"/>
                      <a:pt x="1158" y="2666"/>
                      <a:pt x="1221" y="2535"/>
                    </a:cubicBezTo>
                    <a:cubicBezTo>
                      <a:pt x="1331" y="2252"/>
                      <a:pt x="1420" y="1901"/>
                      <a:pt x="1420" y="1487"/>
                    </a:cubicBezTo>
                    <a:cubicBezTo>
                      <a:pt x="1420" y="1095"/>
                      <a:pt x="1331" y="723"/>
                      <a:pt x="1221" y="440"/>
                    </a:cubicBezTo>
                    <a:cubicBezTo>
                      <a:pt x="1158" y="309"/>
                      <a:pt x="1090" y="199"/>
                      <a:pt x="1001" y="110"/>
                    </a:cubicBezTo>
                    <a:cubicBezTo>
                      <a:pt x="917" y="47"/>
                      <a:pt x="807" y="0"/>
                      <a:pt x="69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78;p62">
                <a:extLst>
                  <a:ext uri="{FF2B5EF4-FFF2-40B4-BE49-F238E27FC236}">
                    <a16:creationId xmlns:a16="http://schemas.microsoft.com/office/drawing/2014/main" id="{EA241E71-E632-439F-12BB-D7179008B2D2}"/>
                  </a:ext>
                </a:extLst>
              </p:cNvPr>
              <p:cNvSpPr/>
              <p:nvPr/>
            </p:nvSpPr>
            <p:spPr>
              <a:xfrm flipH="1">
                <a:off x="1277318" y="1605710"/>
                <a:ext cx="217604" cy="478037"/>
              </a:xfrm>
              <a:custGeom>
                <a:avLst/>
                <a:gdLst/>
                <a:ahLst/>
                <a:cxnLst/>
                <a:rect l="l" t="t" r="r" b="b"/>
                <a:pathLst>
                  <a:path w="1133" h="2489" extrusionOk="0">
                    <a:moveTo>
                      <a:pt x="567" y="1"/>
                    </a:moveTo>
                    <a:cubicBezTo>
                      <a:pt x="263" y="1"/>
                      <a:pt x="1" y="546"/>
                      <a:pt x="1" y="1247"/>
                    </a:cubicBezTo>
                    <a:cubicBezTo>
                      <a:pt x="1" y="1944"/>
                      <a:pt x="263" y="2488"/>
                      <a:pt x="567" y="2488"/>
                    </a:cubicBezTo>
                    <a:cubicBezTo>
                      <a:pt x="896" y="2488"/>
                      <a:pt x="1132" y="1944"/>
                      <a:pt x="1132" y="1247"/>
                    </a:cubicBezTo>
                    <a:cubicBezTo>
                      <a:pt x="1132" y="546"/>
                      <a:pt x="896" y="1"/>
                      <a:pt x="5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879;p62">
                <a:extLst>
                  <a:ext uri="{FF2B5EF4-FFF2-40B4-BE49-F238E27FC236}">
                    <a16:creationId xmlns:a16="http://schemas.microsoft.com/office/drawing/2014/main" id="{E96F26F2-55BE-B0A9-69DD-BE525F9D80FE}"/>
                  </a:ext>
                </a:extLst>
              </p:cNvPr>
              <p:cNvSpPr/>
              <p:nvPr/>
            </p:nvSpPr>
            <p:spPr>
              <a:xfrm flipH="1">
                <a:off x="1264258" y="1593802"/>
                <a:ext cx="239691" cy="503005"/>
              </a:xfrm>
              <a:custGeom>
                <a:avLst/>
                <a:gdLst/>
                <a:ahLst/>
                <a:cxnLst/>
                <a:rect l="l" t="t" r="r" b="b"/>
                <a:pathLst>
                  <a:path w="1248" h="2619" extrusionOk="0">
                    <a:moveTo>
                      <a:pt x="614" y="110"/>
                    </a:moveTo>
                    <a:cubicBezTo>
                      <a:pt x="682" y="110"/>
                      <a:pt x="744" y="152"/>
                      <a:pt x="813" y="194"/>
                    </a:cubicBezTo>
                    <a:cubicBezTo>
                      <a:pt x="854" y="262"/>
                      <a:pt x="917" y="346"/>
                      <a:pt x="964" y="456"/>
                    </a:cubicBezTo>
                    <a:cubicBezTo>
                      <a:pt x="1074" y="676"/>
                      <a:pt x="1137" y="979"/>
                      <a:pt x="1137" y="1309"/>
                    </a:cubicBezTo>
                    <a:cubicBezTo>
                      <a:pt x="1137" y="1655"/>
                      <a:pt x="1074" y="1964"/>
                      <a:pt x="964" y="2179"/>
                    </a:cubicBezTo>
                    <a:cubicBezTo>
                      <a:pt x="917" y="2289"/>
                      <a:pt x="854" y="2357"/>
                      <a:pt x="813" y="2420"/>
                    </a:cubicBezTo>
                    <a:cubicBezTo>
                      <a:pt x="744" y="2488"/>
                      <a:pt x="682" y="2509"/>
                      <a:pt x="614" y="2509"/>
                    </a:cubicBezTo>
                    <a:cubicBezTo>
                      <a:pt x="572" y="2509"/>
                      <a:pt x="504" y="2488"/>
                      <a:pt x="441" y="2420"/>
                    </a:cubicBezTo>
                    <a:cubicBezTo>
                      <a:pt x="373" y="2357"/>
                      <a:pt x="331" y="2289"/>
                      <a:pt x="263" y="2179"/>
                    </a:cubicBezTo>
                    <a:cubicBezTo>
                      <a:pt x="179" y="1964"/>
                      <a:pt x="111" y="1655"/>
                      <a:pt x="111" y="1309"/>
                    </a:cubicBezTo>
                    <a:cubicBezTo>
                      <a:pt x="111" y="979"/>
                      <a:pt x="179" y="676"/>
                      <a:pt x="263" y="456"/>
                    </a:cubicBezTo>
                    <a:cubicBezTo>
                      <a:pt x="331" y="346"/>
                      <a:pt x="373" y="262"/>
                      <a:pt x="441" y="194"/>
                    </a:cubicBezTo>
                    <a:cubicBezTo>
                      <a:pt x="504" y="152"/>
                      <a:pt x="572" y="110"/>
                      <a:pt x="614" y="110"/>
                    </a:cubicBezTo>
                    <a:close/>
                    <a:moveTo>
                      <a:pt x="614" y="0"/>
                    </a:moveTo>
                    <a:cubicBezTo>
                      <a:pt x="524" y="0"/>
                      <a:pt x="441" y="42"/>
                      <a:pt x="352" y="110"/>
                    </a:cubicBezTo>
                    <a:cubicBezTo>
                      <a:pt x="289" y="194"/>
                      <a:pt x="221" y="283"/>
                      <a:pt x="179" y="393"/>
                    </a:cubicBezTo>
                    <a:cubicBezTo>
                      <a:pt x="69" y="634"/>
                      <a:pt x="1" y="958"/>
                      <a:pt x="1" y="1309"/>
                    </a:cubicBezTo>
                    <a:cubicBezTo>
                      <a:pt x="1" y="1655"/>
                      <a:pt x="69" y="1985"/>
                      <a:pt x="179" y="2226"/>
                    </a:cubicBezTo>
                    <a:cubicBezTo>
                      <a:pt x="221" y="2336"/>
                      <a:pt x="289" y="2441"/>
                      <a:pt x="352" y="2509"/>
                    </a:cubicBezTo>
                    <a:cubicBezTo>
                      <a:pt x="441" y="2571"/>
                      <a:pt x="524" y="2619"/>
                      <a:pt x="614" y="2619"/>
                    </a:cubicBezTo>
                    <a:cubicBezTo>
                      <a:pt x="723" y="2619"/>
                      <a:pt x="813" y="2571"/>
                      <a:pt x="875" y="2509"/>
                    </a:cubicBezTo>
                    <a:cubicBezTo>
                      <a:pt x="964" y="2441"/>
                      <a:pt x="1027" y="2336"/>
                      <a:pt x="1074" y="2226"/>
                    </a:cubicBezTo>
                    <a:cubicBezTo>
                      <a:pt x="1179" y="1985"/>
                      <a:pt x="1247" y="1655"/>
                      <a:pt x="1247" y="1309"/>
                    </a:cubicBezTo>
                    <a:cubicBezTo>
                      <a:pt x="1247" y="958"/>
                      <a:pt x="1179" y="634"/>
                      <a:pt x="1074" y="393"/>
                    </a:cubicBezTo>
                    <a:cubicBezTo>
                      <a:pt x="1027" y="283"/>
                      <a:pt x="964" y="194"/>
                      <a:pt x="875" y="110"/>
                    </a:cubicBezTo>
                    <a:cubicBezTo>
                      <a:pt x="813" y="42"/>
                      <a:pt x="723" y="0"/>
                      <a:pt x="61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880;p62">
                <a:extLst>
                  <a:ext uri="{FF2B5EF4-FFF2-40B4-BE49-F238E27FC236}">
                    <a16:creationId xmlns:a16="http://schemas.microsoft.com/office/drawing/2014/main" id="{D6FE2C3C-6E78-05A4-B9CA-96ECB843E580}"/>
                  </a:ext>
                </a:extLst>
              </p:cNvPr>
              <p:cNvSpPr/>
              <p:nvPr/>
            </p:nvSpPr>
            <p:spPr>
              <a:xfrm flipH="1">
                <a:off x="1331671" y="1614929"/>
                <a:ext cx="163251" cy="460752"/>
              </a:xfrm>
              <a:custGeom>
                <a:avLst/>
                <a:gdLst/>
                <a:ahLst/>
                <a:cxnLst/>
                <a:rect l="l" t="t" r="r" b="b"/>
                <a:pathLst>
                  <a:path w="850" h="2399" extrusionOk="0">
                    <a:moveTo>
                      <a:pt x="415" y="0"/>
                    </a:moveTo>
                    <a:cubicBezTo>
                      <a:pt x="174" y="152"/>
                      <a:pt x="1" y="629"/>
                      <a:pt x="1" y="1199"/>
                    </a:cubicBezTo>
                    <a:cubicBezTo>
                      <a:pt x="1" y="1765"/>
                      <a:pt x="174" y="2268"/>
                      <a:pt x="415" y="2399"/>
                    </a:cubicBezTo>
                    <a:cubicBezTo>
                      <a:pt x="676" y="2268"/>
                      <a:pt x="828" y="1765"/>
                      <a:pt x="828" y="1199"/>
                    </a:cubicBezTo>
                    <a:cubicBezTo>
                      <a:pt x="849" y="629"/>
                      <a:pt x="676" y="152"/>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881;p62">
                <a:extLst>
                  <a:ext uri="{FF2B5EF4-FFF2-40B4-BE49-F238E27FC236}">
                    <a16:creationId xmlns:a16="http://schemas.microsoft.com/office/drawing/2014/main" id="{E60C6204-2CD9-AE0C-F419-22041D57D80F}"/>
                  </a:ext>
                </a:extLst>
              </p:cNvPr>
              <p:cNvSpPr/>
              <p:nvPr/>
            </p:nvSpPr>
            <p:spPr>
              <a:xfrm flipH="1">
                <a:off x="1322645" y="1601868"/>
                <a:ext cx="181305" cy="485912"/>
              </a:xfrm>
              <a:custGeom>
                <a:avLst/>
                <a:gdLst/>
                <a:ahLst/>
                <a:cxnLst/>
                <a:rect l="l" t="t" r="r" b="b"/>
                <a:pathLst>
                  <a:path w="944" h="2530" extrusionOk="0">
                    <a:moveTo>
                      <a:pt x="462" y="152"/>
                    </a:moveTo>
                    <a:cubicBezTo>
                      <a:pt x="572" y="220"/>
                      <a:pt x="655" y="351"/>
                      <a:pt x="723" y="524"/>
                    </a:cubicBezTo>
                    <a:cubicBezTo>
                      <a:pt x="786" y="744"/>
                      <a:pt x="833" y="985"/>
                      <a:pt x="833" y="1267"/>
                    </a:cubicBezTo>
                    <a:cubicBezTo>
                      <a:pt x="833" y="1550"/>
                      <a:pt x="786" y="1812"/>
                      <a:pt x="723" y="2006"/>
                    </a:cubicBezTo>
                    <a:cubicBezTo>
                      <a:pt x="655" y="2184"/>
                      <a:pt x="572" y="2315"/>
                      <a:pt x="462" y="2378"/>
                    </a:cubicBezTo>
                    <a:cubicBezTo>
                      <a:pt x="373" y="2315"/>
                      <a:pt x="289" y="2184"/>
                      <a:pt x="221" y="2006"/>
                    </a:cubicBezTo>
                    <a:cubicBezTo>
                      <a:pt x="158" y="1812"/>
                      <a:pt x="111" y="1550"/>
                      <a:pt x="111" y="1267"/>
                    </a:cubicBezTo>
                    <a:cubicBezTo>
                      <a:pt x="111" y="985"/>
                      <a:pt x="158" y="744"/>
                      <a:pt x="221" y="524"/>
                    </a:cubicBezTo>
                    <a:cubicBezTo>
                      <a:pt x="289" y="351"/>
                      <a:pt x="373" y="220"/>
                      <a:pt x="462" y="152"/>
                    </a:cubicBezTo>
                    <a:close/>
                    <a:moveTo>
                      <a:pt x="462" y="0"/>
                    </a:moveTo>
                    <a:lnTo>
                      <a:pt x="441" y="21"/>
                    </a:lnTo>
                    <a:cubicBezTo>
                      <a:pt x="310" y="110"/>
                      <a:pt x="200" y="262"/>
                      <a:pt x="111" y="482"/>
                    </a:cubicBezTo>
                    <a:cubicBezTo>
                      <a:pt x="48" y="723"/>
                      <a:pt x="1" y="985"/>
                      <a:pt x="1" y="1267"/>
                    </a:cubicBezTo>
                    <a:cubicBezTo>
                      <a:pt x="1" y="1550"/>
                      <a:pt x="48" y="1833"/>
                      <a:pt x="111" y="2053"/>
                    </a:cubicBezTo>
                    <a:cubicBezTo>
                      <a:pt x="200" y="2268"/>
                      <a:pt x="310" y="2446"/>
                      <a:pt x="441" y="2529"/>
                    </a:cubicBezTo>
                    <a:lnTo>
                      <a:pt x="504" y="2529"/>
                    </a:lnTo>
                    <a:cubicBezTo>
                      <a:pt x="634" y="2446"/>
                      <a:pt x="744" y="2268"/>
                      <a:pt x="833" y="2053"/>
                    </a:cubicBezTo>
                    <a:cubicBezTo>
                      <a:pt x="896" y="1833"/>
                      <a:pt x="943" y="1550"/>
                      <a:pt x="943" y="1267"/>
                    </a:cubicBezTo>
                    <a:cubicBezTo>
                      <a:pt x="943" y="985"/>
                      <a:pt x="896" y="723"/>
                      <a:pt x="833" y="503"/>
                    </a:cubicBezTo>
                    <a:cubicBezTo>
                      <a:pt x="744" y="262"/>
                      <a:pt x="634" y="110"/>
                      <a:pt x="504" y="21"/>
                    </a:cubicBezTo>
                    <a:lnTo>
                      <a:pt x="46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882;p62">
                <a:extLst>
                  <a:ext uri="{FF2B5EF4-FFF2-40B4-BE49-F238E27FC236}">
                    <a16:creationId xmlns:a16="http://schemas.microsoft.com/office/drawing/2014/main" id="{3BBB7EE8-85AF-71B3-8999-50711B33C2F0}"/>
                  </a:ext>
                </a:extLst>
              </p:cNvPr>
              <p:cNvSpPr/>
              <p:nvPr/>
            </p:nvSpPr>
            <p:spPr>
              <a:xfrm flipH="1">
                <a:off x="2140458" y="4259054"/>
                <a:ext cx="880211" cy="373365"/>
              </a:xfrm>
              <a:custGeom>
                <a:avLst/>
                <a:gdLst/>
                <a:ahLst/>
                <a:cxnLst/>
                <a:rect l="l" t="t" r="r" b="b"/>
                <a:pathLst>
                  <a:path w="4583" h="1944" extrusionOk="0">
                    <a:moveTo>
                      <a:pt x="283" y="1"/>
                    </a:moveTo>
                    <a:lnTo>
                      <a:pt x="1" y="1944"/>
                    </a:lnTo>
                    <a:lnTo>
                      <a:pt x="4300" y="1944"/>
                    </a:lnTo>
                    <a:lnTo>
                      <a:pt x="45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883;p62">
                <a:extLst>
                  <a:ext uri="{FF2B5EF4-FFF2-40B4-BE49-F238E27FC236}">
                    <a16:creationId xmlns:a16="http://schemas.microsoft.com/office/drawing/2014/main" id="{D1BB6BC8-D977-75D7-EEA8-F04601DF0BCB}"/>
                  </a:ext>
                </a:extLst>
              </p:cNvPr>
              <p:cNvSpPr/>
              <p:nvPr/>
            </p:nvSpPr>
            <p:spPr>
              <a:xfrm flipH="1">
                <a:off x="2127398" y="4245993"/>
                <a:ext cx="905371" cy="398525"/>
              </a:xfrm>
              <a:custGeom>
                <a:avLst/>
                <a:gdLst/>
                <a:ahLst/>
                <a:cxnLst/>
                <a:rect l="l" t="t" r="r" b="b"/>
                <a:pathLst>
                  <a:path w="4714" h="2075" extrusionOk="0">
                    <a:moveTo>
                      <a:pt x="4583" y="111"/>
                    </a:moveTo>
                    <a:lnTo>
                      <a:pt x="4295" y="1965"/>
                    </a:lnTo>
                    <a:lnTo>
                      <a:pt x="132" y="1965"/>
                    </a:lnTo>
                    <a:lnTo>
                      <a:pt x="393" y="111"/>
                    </a:lnTo>
                    <a:close/>
                    <a:moveTo>
                      <a:pt x="283" y="1"/>
                    </a:moveTo>
                    <a:lnTo>
                      <a:pt x="283" y="69"/>
                    </a:lnTo>
                    <a:lnTo>
                      <a:pt x="1" y="2075"/>
                    </a:lnTo>
                    <a:lnTo>
                      <a:pt x="4405" y="2075"/>
                    </a:lnTo>
                    <a:lnTo>
                      <a:pt x="471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884;p62">
                <a:extLst>
                  <a:ext uri="{FF2B5EF4-FFF2-40B4-BE49-F238E27FC236}">
                    <a16:creationId xmlns:a16="http://schemas.microsoft.com/office/drawing/2014/main" id="{09628601-DACB-5D43-7785-BDBE39BFD4A8}"/>
                  </a:ext>
                </a:extLst>
              </p:cNvPr>
              <p:cNvSpPr/>
              <p:nvPr/>
            </p:nvSpPr>
            <p:spPr>
              <a:xfrm flipH="1">
                <a:off x="2588920" y="4916868"/>
                <a:ext cx="553517" cy="213571"/>
              </a:xfrm>
              <a:custGeom>
                <a:avLst/>
                <a:gdLst/>
                <a:ahLst/>
                <a:cxnLst/>
                <a:rect l="l" t="t" r="r" b="b"/>
                <a:pathLst>
                  <a:path w="2882" h="1112" extrusionOk="0">
                    <a:moveTo>
                      <a:pt x="1" y="1"/>
                    </a:moveTo>
                    <a:lnTo>
                      <a:pt x="1" y="1111"/>
                    </a:lnTo>
                    <a:lnTo>
                      <a:pt x="2881" y="1111"/>
                    </a:lnTo>
                    <a:lnTo>
                      <a:pt x="28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885;p62">
                <a:extLst>
                  <a:ext uri="{FF2B5EF4-FFF2-40B4-BE49-F238E27FC236}">
                    <a16:creationId xmlns:a16="http://schemas.microsoft.com/office/drawing/2014/main" id="{D2D3D4AF-C5A3-E8E9-6394-F8AC4A54EC2F}"/>
                  </a:ext>
                </a:extLst>
              </p:cNvPr>
              <p:cNvSpPr/>
              <p:nvPr/>
            </p:nvSpPr>
            <p:spPr>
              <a:xfrm flipH="1">
                <a:off x="2575860" y="4903808"/>
                <a:ext cx="578485" cy="239691"/>
              </a:xfrm>
              <a:custGeom>
                <a:avLst/>
                <a:gdLst/>
                <a:ahLst/>
                <a:cxnLst/>
                <a:rect l="l" t="t" r="r" b="b"/>
                <a:pathLst>
                  <a:path w="3012" h="1248" extrusionOk="0">
                    <a:moveTo>
                      <a:pt x="2901" y="111"/>
                    </a:moveTo>
                    <a:lnTo>
                      <a:pt x="2901" y="1137"/>
                    </a:lnTo>
                    <a:lnTo>
                      <a:pt x="110" y="1137"/>
                    </a:lnTo>
                    <a:lnTo>
                      <a:pt x="110" y="111"/>
                    </a:lnTo>
                    <a:close/>
                    <a:moveTo>
                      <a:pt x="0" y="1"/>
                    </a:moveTo>
                    <a:lnTo>
                      <a:pt x="0" y="69"/>
                    </a:lnTo>
                    <a:lnTo>
                      <a:pt x="0" y="1247"/>
                    </a:lnTo>
                    <a:lnTo>
                      <a:pt x="3011" y="1247"/>
                    </a:lnTo>
                    <a:lnTo>
                      <a:pt x="3011"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886;p62">
                <a:extLst>
                  <a:ext uri="{FF2B5EF4-FFF2-40B4-BE49-F238E27FC236}">
                    <a16:creationId xmlns:a16="http://schemas.microsoft.com/office/drawing/2014/main" id="{438AC507-D24E-9B90-B273-7BF7E5C5D96A}"/>
                  </a:ext>
                </a:extLst>
              </p:cNvPr>
              <p:cNvSpPr/>
              <p:nvPr/>
            </p:nvSpPr>
            <p:spPr>
              <a:xfrm flipH="1">
                <a:off x="1846789" y="4916868"/>
                <a:ext cx="553325" cy="213571"/>
              </a:xfrm>
              <a:custGeom>
                <a:avLst/>
                <a:gdLst/>
                <a:ahLst/>
                <a:cxnLst/>
                <a:rect l="l" t="t" r="r" b="b"/>
                <a:pathLst>
                  <a:path w="2881" h="1112" extrusionOk="0">
                    <a:moveTo>
                      <a:pt x="1" y="1"/>
                    </a:moveTo>
                    <a:lnTo>
                      <a:pt x="1" y="1111"/>
                    </a:lnTo>
                    <a:lnTo>
                      <a:pt x="2881" y="1111"/>
                    </a:lnTo>
                    <a:lnTo>
                      <a:pt x="2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887;p62">
                <a:extLst>
                  <a:ext uri="{FF2B5EF4-FFF2-40B4-BE49-F238E27FC236}">
                    <a16:creationId xmlns:a16="http://schemas.microsoft.com/office/drawing/2014/main" id="{7CF393FF-AC50-B9FB-A3F5-1E66286402C0}"/>
                  </a:ext>
                </a:extLst>
              </p:cNvPr>
              <p:cNvSpPr/>
              <p:nvPr/>
            </p:nvSpPr>
            <p:spPr>
              <a:xfrm flipH="1">
                <a:off x="1834690" y="4903808"/>
                <a:ext cx="578485" cy="239691"/>
              </a:xfrm>
              <a:custGeom>
                <a:avLst/>
                <a:gdLst/>
                <a:ahLst/>
                <a:cxnLst/>
                <a:rect l="l" t="t" r="r" b="b"/>
                <a:pathLst>
                  <a:path w="3012" h="1248" extrusionOk="0">
                    <a:moveTo>
                      <a:pt x="2902" y="111"/>
                    </a:moveTo>
                    <a:lnTo>
                      <a:pt x="2902" y="1137"/>
                    </a:lnTo>
                    <a:lnTo>
                      <a:pt x="111" y="1137"/>
                    </a:lnTo>
                    <a:lnTo>
                      <a:pt x="111" y="111"/>
                    </a:lnTo>
                    <a:close/>
                    <a:moveTo>
                      <a:pt x="1" y="1"/>
                    </a:moveTo>
                    <a:lnTo>
                      <a:pt x="1" y="69"/>
                    </a:lnTo>
                    <a:lnTo>
                      <a:pt x="1"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888;p62">
                <a:extLst>
                  <a:ext uri="{FF2B5EF4-FFF2-40B4-BE49-F238E27FC236}">
                    <a16:creationId xmlns:a16="http://schemas.microsoft.com/office/drawing/2014/main" id="{A206D212-DE60-A7E6-8601-97A479178E5D}"/>
                  </a:ext>
                </a:extLst>
              </p:cNvPr>
              <p:cNvSpPr/>
              <p:nvPr/>
            </p:nvSpPr>
            <p:spPr>
              <a:xfrm flipH="1">
                <a:off x="912214" y="2687022"/>
                <a:ext cx="671058" cy="675091"/>
              </a:xfrm>
              <a:custGeom>
                <a:avLst/>
                <a:gdLst/>
                <a:ahLst/>
                <a:cxnLst/>
                <a:rect l="l" t="t" r="r" b="b"/>
                <a:pathLst>
                  <a:path w="3494" h="3515" extrusionOk="0">
                    <a:moveTo>
                      <a:pt x="1749" y="1"/>
                    </a:moveTo>
                    <a:cubicBezTo>
                      <a:pt x="786" y="1"/>
                      <a:pt x="0" y="786"/>
                      <a:pt x="0" y="1750"/>
                    </a:cubicBezTo>
                    <a:cubicBezTo>
                      <a:pt x="0" y="2729"/>
                      <a:pt x="786" y="3515"/>
                      <a:pt x="1749" y="3515"/>
                    </a:cubicBezTo>
                    <a:cubicBezTo>
                      <a:pt x="2728" y="3515"/>
                      <a:pt x="3493" y="2729"/>
                      <a:pt x="3493" y="1750"/>
                    </a:cubicBezTo>
                    <a:cubicBezTo>
                      <a:pt x="3493" y="786"/>
                      <a:pt x="2728" y="1"/>
                      <a:pt x="1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889;p62">
                <a:extLst>
                  <a:ext uri="{FF2B5EF4-FFF2-40B4-BE49-F238E27FC236}">
                    <a16:creationId xmlns:a16="http://schemas.microsoft.com/office/drawing/2014/main" id="{9455E56F-AED4-702D-FA10-ADF74B23B4F7}"/>
                  </a:ext>
                </a:extLst>
              </p:cNvPr>
              <p:cNvSpPr/>
              <p:nvPr/>
            </p:nvSpPr>
            <p:spPr>
              <a:xfrm flipH="1">
                <a:off x="900306" y="2678955"/>
                <a:ext cx="695065" cy="691224"/>
              </a:xfrm>
              <a:custGeom>
                <a:avLst/>
                <a:gdLst/>
                <a:ahLst/>
                <a:cxnLst/>
                <a:rect l="l" t="t" r="r" b="b"/>
                <a:pathLst>
                  <a:path w="3619" h="3599" extrusionOk="0">
                    <a:moveTo>
                      <a:pt x="1812" y="111"/>
                    </a:moveTo>
                    <a:cubicBezTo>
                      <a:pt x="2750" y="111"/>
                      <a:pt x="3514" y="849"/>
                      <a:pt x="3514" y="1792"/>
                    </a:cubicBezTo>
                    <a:cubicBezTo>
                      <a:pt x="3514" y="2729"/>
                      <a:pt x="2750" y="3494"/>
                      <a:pt x="1812" y="3494"/>
                    </a:cubicBezTo>
                    <a:cubicBezTo>
                      <a:pt x="870" y="3494"/>
                      <a:pt x="131" y="2729"/>
                      <a:pt x="131" y="1792"/>
                    </a:cubicBezTo>
                    <a:cubicBezTo>
                      <a:pt x="131" y="849"/>
                      <a:pt x="870" y="111"/>
                      <a:pt x="1812" y="111"/>
                    </a:cubicBezTo>
                    <a:close/>
                    <a:moveTo>
                      <a:pt x="1812" y="1"/>
                    </a:moveTo>
                    <a:cubicBezTo>
                      <a:pt x="807" y="1"/>
                      <a:pt x="0" y="807"/>
                      <a:pt x="0" y="1792"/>
                    </a:cubicBezTo>
                    <a:cubicBezTo>
                      <a:pt x="0" y="2792"/>
                      <a:pt x="807" y="3599"/>
                      <a:pt x="1812" y="3599"/>
                    </a:cubicBezTo>
                    <a:cubicBezTo>
                      <a:pt x="2812" y="3599"/>
                      <a:pt x="3619" y="2792"/>
                      <a:pt x="3619" y="1792"/>
                    </a:cubicBezTo>
                    <a:cubicBezTo>
                      <a:pt x="3619" y="807"/>
                      <a:pt x="2812" y="1"/>
                      <a:pt x="181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890;p62">
                <a:extLst>
                  <a:ext uri="{FF2B5EF4-FFF2-40B4-BE49-F238E27FC236}">
                    <a16:creationId xmlns:a16="http://schemas.microsoft.com/office/drawing/2014/main" id="{77D9E363-7E25-097E-6260-F367253B598D}"/>
                  </a:ext>
                </a:extLst>
              </p:cNvPr>
              <p:cNvSpPr/>
              <p:nvPr/>
            </p:nvSpPr>
            <p:spPr>
              <a:xfrm flipH="1">
                <a:off x="937368" y="2855076"/>
                <a:ext cx="268884" cy="268692"/>
              </a:xfrm>
              <a:custGeom>
                <a:avLst/>
                <a:gdLst/>
                <a:ahLst/>
                <a:cxnLst/>
                <a:rect l="l" t="t" r="r" b="b"/>
                <a:pathLst>
                  <a:path w="1400" h="1399" extrusionOk="0">
                    <a:moveTo>
                      <a:pt x="703" y="0"/>
                    </a:moveTo>
                    <a:cubicBezTo>
                      <a:pt x="310" y="0"/>
                      <a:pt x="1" y="325"/>
                      <a:pt x="1" y="697"/>
                    </a:cubicBezTo>
                    <a:cubicBezTo>
                      <a:pt x="1" y="1089"/>
                      <a:pt x="310" y="1398"/>
                      <a:pt x="703" y="1398"/>
                    </a:cubicBezTo>
                    <a:cubicBezTo>
                      <a:pt x="1069" y="1398"/>
                      <a:pt x="1399" y="1089"/>
                      <a:pt x="1399" y="697"/>
                    </a:cubicBezTo>
                    <a:cubicBezTo>
                      <a:pt x="1399" y="325"/>
                      <a:pt x="1069" y="0"/>
                      <a:pt x="7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891;p62">
                <a:extLst>
                  <a:ext uri="{FF2B5EF4-FFF2-40B4-BE49-F238E27FC236}">
                    <a16:creationId xmlns:a16="http://schemas.microsoft.com/office/drawing/2014/main" id="{3E3308F9-1B02-F696-2247-9251C6377D75}"/>
                  </a:ext>
                </a:extLst>
              </p:cNvPr>
              <p:cNvSpPr/>
              <p:nvPr/>
            </p:nvSpPr>
            <p:spPr>
              <a:xfrm flipH="1">
                <a:off x="929302" y="2847010"/>
                <a:ext cx="284825" cy="284825"/>
              </a:xfrm>
              <a:custGeom>
                <a:avLst/>
                <a:gdLst/>
                <a:ahLst/>
                <a:cxnLst/>
                <a:rect l="l" t="t" r="r" b="b"/>
                <a:pathLst>
                  <a:path w="1483" h="1483" extrusionOk="0">
                    <a:moveTo>
                      <a:pt x="744" y="105"/>
                    </a:moveTo>
                    <a:cubicBezTo>
                      <a:pt x="1089" y="105"/>
                      <a:pt x="1372" y="393"/>
                      <a:pt x="1372" y="739"/>
                    </a:cubicBezTo>
                    <a:cubicBezTo>
                      <a:pt x="1372" y="1090"/>
                      <a:pt x="1089" y="1372"/>
                      <a:pt x="744" y="1372"/>
                    </a:cubicBezTo>
                    <a:cubicBezTo>
                      <a:pt x="393" y="1372"/>
                      <a:pt x="110" y="1090"/>
                      <a:pt x="110" y="739"/>
                    </a:cubicBezTo>
                    <a:cubicBezTo>
                      <a:pt x="110" y="393"/>
                      <a:pt x="393" y="105"/>
                      <a:pt x="744" y="105"/>
                    </a:cubicBezTo>
                    <a:close/>
                    <a:moveTo>
                      <a:pt x="744" y="0"/>
                    </a:moveTo>
                    <a:cubicBezTo>
                      <a:pt x="325" y="0"/>
                      <a:pt x="0" y="325"/>
                      <a:pt x="0" y="739"/>
                    </a:cubicBezTo>
                    <a:cubicBezTo>
                      <a:pt x="0" y="1152"/>
                      <a:pt x="325" y="1482"/>
                      <a:pt x="744" y="1482"/>
                    </a:cubicBezTo>
                    <a:cubicBezTo>
                      <a:pt x="1157" y="1482"/>
                      <a:pt x="1482" y="1152"/>
                      <a:pt x="1482" y="739"/>
                    </a:cubicBezTo>
                    <a:cubicBezTo>
                      <a:pt x="1482" y="325"/>
                      <a:pt x="1157" y="0"/>
                      <a:pt x="74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892;p62">
                <a:extLst>
                  <a:ext uri="{FF2B5EF4-FFF2-40B4-BE49-F238E27FC236}">
                    <a16:creationId xmlns:a16="http://schemas.microsoft.com/office/drawing/2014/main" id="{3B420C9F-B0AF-F229-33AD-48B293A10A2A}"/>
                  </a:ext>
                </a:extLst>
              </p:cNvPr>
              <p:cNvSpPr/>
              <p:nvPr/>
            </p:nvSpPr>
            <p:spPr>
              <a:xfrm flipH="1">
                <a:off x="1314585" y="3079982"/>
                <a:ext cx="692184" cy="579829"/>
              </a:xfrm>
              <a:custGeom>
                <a:avLst/>
                <a:gdLst/>
                <a:ahLst/>
                <a:cxnLst/>
                <a:rect l="l" t="t" r="r" b="b"/>
                <a:pathLst>
                  <a:path w="3604" h="3019" extrusionOk="0">
                    <a:moveTo>
                      <a:pt x="2939" y="1"/>
                    </a:moveTo>
                    <a:cubicBezTo>
                      <a:pt x="2927" y="1"/>
                      <a:pt x="2916" y="3"/>
                      <a:pt x="2907" y="8"/>
                    </a:cubicBezTo>
                    <a:lnTo>
                      <a:pt x="0" y="2144"/>
                    </a:lnTo>
                    <a:lnTo>
                      <a:pt x="613" y="3019"/>
                    </a:lnTo>
                    <a:lnTo>
                      <a:pt x="3514" y="903"/>
                    </a:lnTo>
                    <a:cubicBezTo>
                      <a:pt x="3603" y="835"/>
                      <a:pt x="3535" y="594"/>
                      <a:pt x="3362" y="358"/>
                    </a:cubicBezTo>
                    <a:cubicBezTo>
                      <a:pt x="3209" y="144"/>
                      <a:pt x="3035" y="1"/>
                      <a:pt x="2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893;p62">
                <a:extLst>
                  <a:ext uri="{FF2B5EF4-FFF2-40B4-BE49-F238E27FC236}">
                    <a16:creationId xmlns:a16="http://schemas.microsoft.com/office/drawing/2014/main" id="{0DEF0674-6273-F8FA-7BA3-4A199C9AF6FF}"/>
                  </a:ext>
                </a:extLst>
              </p:cNvPr>
              <p:cNvSpPr/>
              <p:nvPr/>
            </p:nvSpPr>
            <p:spPr>
              <a:xfrm flipH="1">
                <a:off x="1310552" y="3069418"/>
                <a:ext cx="708317" cy="607486"/>
              </a:xfrm>
              <a:custGeom>
                <a:avLst/>
                <a:gdLst/>
                <a:ahLst/>
                <a:cxnLst/>
                <a:rect l="l" t="t" r="r" b="b"/>
                <a:pathLst>
                  <a:path w="3688" h="3163" extrusionOk="0">
                    <a:moveTo>
                      <a:pt x="3012" y="104"/>
                    </a:moveTo>
                    <a:lnTo>
                      <a:pt x="3033" y="125"/>
                    </a:lnTo>
                    <a:cubicBezTo>
                      <a:pt x="3054" y="125"/>
                      <a:pt x="3101" y="152"/>
                      <a:pt x="3143" y="172"/>
                    </a:cubicBezTo>
                    <a:cubicBezTo>
                      <a:pt x="3205" y="235"/>
                      <a:pt x="3295" y="324"/>
                      <a:pt x="3384" y="434"/>
                    </a:cubicBezTo>
                    <a:cubicBezTo>
                      <a:pt x="3467" y="565"/>
                      <a:pt x="3514" y="675"/>
                      <a:pt x="3556" y="759"/>
                    </a:cubicBezTo>
                    <a:lnTo>
                      <a:pt x="3556" y="869"/>
                    </a:lnTo>
                    <a:lnTo>
                      <a:pt x="3556" y="911"/>
                    </a:lnTo>
                    <a:lnTo>
                      <a:pt x="697" y="3006"/>
                    </a:lnTo>
                    <a:lnTo>
                      <a:pt x="152" y="2199"/>
                    </a:lnTo>
                    <a:lnTo>
                      <a:pt x="3012" y="104"/>
                    </a:lnTo>
                    <a:close/>
                    <a:moveTo>
                      <a:pt x="3011" y="1"/>
                    </a:moveTo>
                    <a:cubicBezTo>
                      <a:pt x="2989" y="1"/>
                      <a:pt x="2967" y="8"/>
                      <a:pt x="2944" y="21"/>
                    </a:cubicBezTo>
                    <a:lnTo>
                      <a:pt x="0" y="2178"/>
                    </a:lnTo>
                    <a:lnTo>
                      <a:pt x="676" y="3163"/>
                    </a:lnTo>
                    <a:lnTo>
                      <a:pt x="3624" y="1000"/>
                    </a:lnTo>
                    <a:cubicBezTo>
                      <a:pt x="3666" y="979"/>
                      <a:pt x="3666" y="937"/>
                      <a:pt x="3666" y="890"/>
                    </a:cubicBezTo>
                    <a:cubicBezTo>
                      <a:pt x="3687" y="848"/>
                      <a:pt x="3666" y="780"/>
                      <a:pt x="3666" y="738"/>
                    </a:cubicBezTo>
                    <a:cubicBezTo>
                      <a:pt x="3624" y="628"/>
                      <a:pt x="3556" y="497"/>
                      <a:pt x="3467" y="366"/>
                    </a:cubicBezTo>
                    <a:cubicBezTo>
                      <a:pt x="3384" y="256"/>
                      <a:pt x="3295" y="152"/>
                      <a:pt x="3205" y="83"/>
                    </a:cubicBezTo>
                    <a:cubicBezTo>
                      <a:pt x="3164" y="42"/>
                      <a:pt x="3122" y="21"/>
                      <a:pt x="3075" y="21"/>
                    </a:cubicBezTo>
                    <a:cubicBezTo>
                      <a:pt x="3054" y="8"/>
                      <a:pt x="3033" y="1"/>
                      <a:pt x="301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894;p62">
                <a:extLst>
                  <a:ext uri="{FF2B5EF4-FFF2-40B4-BE49-F238E27FC236}">
                    <a16:creationId xmlns:a16="http://schemas.microsoft.com/office/drawing/2014/main" id="{3F58E9AF-C14F-1379-AD84-13852FFE90F8}"/>
                  </a:ext>
                </a:extLst>
              </p:cNvPr>
              <p:cNvSpPr/>
              <p:nvPr/>
            </p:nvSpPr>
            <p:spPr>
              <a:xfrm flipH="1">
                <a:off x="2069005" y="2599633"/>
                <a:ext cx="503005" cy="540265"/>
              </a:xfrm>
              <a:custGeom>
                <a:avLst/>
                <a:gdLst/>
                <a:ahLst/>
                <a:cxnLst/>
                <a:rect l="l" t="t" r="r" b="b"/>
                <a:pathLst>
                  <a:path w="2619" h="2813" extrusionOk="0">
                    <a:moveTo>
                      <a:pt x="1288" y="0"/>
                    </a:moveTo>
                    <a:cubicBezTo>
                      <a:pt x="1179" y="0"/>
                      <a:pt x="1089" y="21"/>
                      <a:pt x="980" y="63"/>
                    </a:cubicBezTo>
                    <a:lnTo>
                      <a:pt x="0" y="456"/>
                    </a:lnTo>
                    <a:lnTo>
                      <a:pt x="152" y="869"/>
                    </a:lnTo>
                    <a:lnTo>
                      <a:pt x="676" y="655"/>
                    </a:lnTo>
                    <a:lnTo>
                      <a:pt x="697" y="655"/>
                    </a:lnTo>
                    <a:cubicBezTo>
                      <a:pt x="697" y="676"/>
                      <a:pt x="718" y="676"/>
                      <a:pt x="718" y="676"/>
                    </a:cubicBezTo>
                    <a:cubicBezTo>
                      <a:pt x="744" y="697"/>
                      <a:pt x="765" y="697"/>
                      <a:pt x="786" y="717"/>
                    </a:cubicBezTo>
                    <a:cubicBezTo>
                      <a:pt x="807" y="738"/>
                      <a:pt x="828" y="738"/>
                      <a:pt x="849" y="765"/>
                    </a:cubicBezTo>
                    <a:cubicBezTo>
                      <a:pt x="875" y="786"/>
                      <a:pt x="896" y="786"/>
                      <a:pt x="896" y="807"/>
                    </a:cubicBezTo>
                    <a:cubicBezTo>
                      <a:pt x="917" y="827"/>
                      <a:pt x="938" y="848"/>
                      <a:pt x="959" y="869"/>
                    </a:cubicBezTo>
                    <a:cubicBezTo>
                      <a:pt x="980" y="896"/>
                      <a:pt x="980" y="896"/>
                      <a:pt x="1006" y="916"/>
                    </a:cubicBezTo>
                    <a:cubicBezTo>
                      <a:pt x="1027" y="937"/>
                      <a:pt x="1048" y="958"/>
                      <a:pt x="1048" y="979"/>
                    </a:cubicBezTo>
                    <a:cubicBezTo>
                      <a:pt x="1069" y="1000"/>
                      <a:pt x="1089" y="1026"/>
                      <a:pt x="1110" y="1047"/>
                    </a:cubicBezTo>
                    <a:cubicBezTo>
                      <a:pt x="1110" y="1068"/>
                      <a:pt x="1137" y="1089"/>
                      <a:pt x="1137" y="1110"/>
                    </a:cubicBezTo>
                    <a:cubicBezTo>
                      <a:pt x="1158" y="1131"/>
                      <a:pt x="1179" y="1157"/>
                      <a:pt x="1179" y="1178"/>
                    </a:cubicBezTo>
                    <a:cubicBezTo>
                      <a:pt x="1199" y="1199"/>
                      <a:pt x="1199" y="1220"/>
                      <a:pt x="1220" y="1241"/>
                    </a:cubicBezTo>
                    <a:cubicBezTo>
                      <a:pt x="1220" y="1288"/>
                      <a:pt x="1241" y="1309"/>
                      <a:pt x="1241" y="1330"/>
                    </a:cubicBezTo>
                    <a:cubicBezTo>
                      <a:pt x="1268" y="1330"/>
                      <a:pt x="1268" y="1351"/>
                      <a:pt x="1268" y="1351"/>
                    </a:cubicBezTo>
                    <a:lnTo>
                      <a:pt x="1268" y="1372"/>
                    </a:lnTo>
                    <a:lnTo>
                      <a:pt x="503" y="1723"/>
                    </a:lnTo>
                    <a:lnTo>
                      <a:pt x="938" y="2812"/>
                    </a:lnTo>
                    <a:lnTo>
                      <a:pt x="1922" y="2419"/>
                    </a:lnTo>
                    <a:cubicBezTo>
                      <a:pt x="2420" y="2226"/>
                      <a:pt x="2619" y="1550"/>
                      <a:pt x="2357" y="896"/>
                    </a:cubicBezTo>
                    <a:cubicBezTo>
                      <a:pt x="2158" y="372"/>
                      <a:pt x="1723" y="21"/>
                      <a:pt x="12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895;p62">
                <a:extLst>
                  <a:ext uri="{FF2B5EF4-FFF2-40B4-BE49-F238E27FC236}">
                    <a16:creationId xmlns:a16="http://schemas.microsoft.com/office/drawing/2014/main" id="{4707CFF2-61D6-E3E3-7073-46735563755A}"/>
                  </a:ext>
                </a:extLst>
              </p:cNvPr>
              <p:cNvSpPr/>
              <p:nvPr/>
            </p:nvSpPr>
            <p:spPr>
              <a:xfrm flipH="1">
                <a:off x="2082065" y="2590414"/>
                <a:ext cx="507038" cy="566577"/>
              </a:xfrm>
              <a:custGeom>
                <a:avLst/>
                <a:gdLst/>
                <a:ahLst/>
                <a:cxnLst/>
                <a:rect l="l" t="t" r="r" b="b"/>
                <a:pathLst>
                  <a:path w="2640" h="2950" extrusionOk="0">
                    <a:moveTo>
                      <a:pt x="1377" y="111"/>
                    </a:moveTo>
                    <a:cubicBezTo>
                      <a:pt x="1770" y="111"/>
                      <a:pt x="2184" y="462"/>
                      <a:pt x="2378" y="964"/>
                    </a:cubicBezTo>
                    <a:cubicBezTo>
                      <a:pt x="2509" y="1268"/>
                      <a:pt x="2535" y="1598"/>
                      <a:pt x="2467" y="1860"/>
                    </a:cubicBezTo>
                    <a:cubicBezTo>
                      <a:pt x="2378" y="2122"/>
                      <a:pt x="2226" y="2337"/>
                      <a:pt x="1985" y="2426"/>
                    </a:cubicBezTo>
                    <a:lnTo>
                      <a:pt x="1048" y="2797"/>
                    </a:lnTo>
                    <a:lnTo>
                      <a:pt x="655" y="1792"/>
                    </a:lnTo>
                    <a:lnTo>
                      <a:pt x="1398" y="1467"/>
                    </a:lnTo>
                    <a:lnTo>
                      <a:pt x="1419" y="1399"/>
                    </a:lnTo>
                    <a:lnTo>
                      <a:pt x="1398" y="1378"/>
                    </a:lnTo>
                    <a:lnTo>
                      <a:pt x="1398" y="1357"/>
                    </a:lnTo>
                    <a:cubicBezTo>
                      <a:pt x="1377" y="1336"/>
                      <a:pt x="1377" y="1289"/>
                      <a:pt x="1357" y="1268"/>
                    </a:cubicBezTo>
                    <a:cubicBezTo>
                      <a:pt x="1357" y="1247"/>
                      <a:pt x="1330" y="1226"/>
                      <a:pt x="1330" y="1205"/>
                    </a:cubicBezTo>
                    <a:cubicBezTo>
                      <a:pt x="1309" y="1179"/>
                      <a:pt x="1288" y="1158"/>
                      <a:pt x="1288" y="1137"/>
                    </a:cubicBezTo>
                    <a:cubicBezTo>
                      <a:pt x="1268" y="1116"/>
                      <a:pt x="1247" y="1074"/>
                      <a:pt x="1247" y="1048"/>
                    </a:cubicBezTo>
                    <a:cubicBezTo>
                      <a:pt x="1226" y="1027"/>
                      <a:pt x="1199" y="1006"/>
                      <a:pt x="1199" y="985"/>
                    </a:cubicBezTo>
                    <a:cubicBezTo>
                      <a:pt x="1178" y="964"/>
                      <a:pt x="1158" y="944"/>
                      <a:pt x="1137" y="944"/>
                    </a:cubicBezTo>
                    <a:cubicBezTo>
                      <a:pt x="1116" y="917"/>
                      <a:pt x="1116" y="896"/>
                      <a:pt x="1095" y="875"/>
                    </a:cubicBezTo>
                    <a:lnTo>
                      <a:pt x="1027" y="813"/>
                    </a:lnTo>
                    <a:cubicBezTo>
                      <a:pt x="1006" y="813"/>
                      <a:pt x="985" y="786"/>
                      <a:pt x="964" y="765"/>
                    </a:cubicBezTo>
                    <a:cubicBezTo>
                      <a:pt x="964" y="745"/>
                      <a:pt x="938" y="745"/>
                      <a:pt x="917" y="724"/>
                    </a:cubicBezTo>
                    <a:cubicBezTo>
                      <a:pt x="896" y="703"/>
                      <a:pt x="875" y="703"/>
                      <a:pt x="854" y="682"/>
                    </a:cubicBezTo>
                    <a:cubicBezTo>
                      <a:pt x="833" y="682"/>
                      <a:pt x="807" y="656"/>
                      <a:pt x="807" y="656"/>
                    </a:cubicBezTo>
                    <a:lnTo>
                      <a:pt x="765" y="635"/>
                    </a:lnTo>
                    <a:lnTo>
                      <a:pt x="283" y="834"/>
                    </a:lnTo>
                    <a:lnTo>
                      <a:pt x="152" y="525"/>
                    </a:lnTo>
                    <a:lnTo>
                      <a:pt x="1095" y="158"/>
                    </a:lnTo>
                    <a:cubicBezTo>
                      <a:pt x="1178" y="132"/>
                      <a:pt x="1268" y="111"/>
                      <a:pt x="1377" y="111"/>
                    </a:cubicBezTo>
                    <a:close/>
                    <a:moveTo>
                      <a:pt x="1377" y="1"/>
                    </a:moveTo>
                    <a:cubicBezTo>
                      <a:pt x="1268" y="1"/>
                      <a:pt x="1158" y="1"/>
                      <a:pt x="1048" y="48"/>
                    </a:cubicBezTo>
                    <a:lnTo>
                      <a:pt x="0" y="462"/>
                    </a:lnTo>
                    <a:lnTo>
                      <a:pt x="220" y="985"/>
                    </a:lnTo>
                    <a:lnTo>
                      <a:pt x="765" y="765"/>
                    </a:lnTo>
                    <a:lnTo>
                      <a:pt x="786" y="765"/>
                    </a:lnTo>
                    <a:cubicBezTo>
                      <a:pt x="807" y="786"/>
                      <a:pt x="833" y="813"/>
                      <a:pt x="854" y="813"/>
                    </a:cubicBezTo>
                    <a:cubicBezTo>
                      <a:pt x="854" y="834"/>
                      <a:pt x="875" y="834"/>
                      <a:pt x="896" y="855"/>
                    </a:cubicBezTo>
                    <a:cubicBezTo>
                      <a:pt x="917" y="875"/>
                      <a:pt x="938" y="875"/>
                      <a:pt x="964" y="896"/>
                    </a:cubicBezTo>
                    <a:cubicBezTo>
                      <a:pt x="964" y="917"/>
                      <a:pt x="985" y="944"/>
                      <a:pt x="1006" y="944"/>
                    </a:cubicBezTo>
                    <a:cubicBezTo>
                      <a:pt x="1027" y="964"/>
                      <a:pt x="1048" y="985"/>
                      <a:pt x="1048" y="1006"/>
                    </a:cubicBezTo>
                    <a:cubicBezTo>
                      <a:pt x="1069" y="1027"/>
                      <a:pt x="1095" y="1048"/>
                      <a:pt x="1095" y="1074"/>
                    </a:cubicBezTo>
                    <a:cubicBezTo>
                      <a:pt x="1116" y="1074"/>
                      <a:pt x="1137" y="1095"/>
                      <a:pt x="1137" y="1116"/>
                    </a:cubicBezTo>
                    <a:cubicBezTo>
                      <a:pt x="1158" y="1137"/>
                      <a:pt x="1178" y="1158"/>
                      <a:pt x="1178" y="1179"/>
                    </a:cubicBezTo>
                    <a:cubicBezTo>
                      <a:pt x="1199" y="1205"/>
                      <a:pt x="1199" y="1226"/>
                      <a:pt x="1226" y="1247"/>
                    </a:cubicBezTo>
                    <a:cubicBezTo>
                      <a:pt x="1247" y="1268"/>
                      <a:pt x="1247" y="1289"/>
                      <a:pt x="1268" y="1336"/>
                    </a:cubicBezTo>
                    <a:cubicBezTo>
                      <a:pt x="1268" y="1336"/>
                      <a:pt x="1268" y="1357"/>
                      <a:pt x="1288" y="1378"/>
                    </a:cubicBezTo>
                    <a:lnTo>
                      <a:pt x="503" y="1750"/>
                    </a:lnTo>
                    <a:lnTo>
                      <a:pt x="985" y="2949"/>
                    </a:lnTo>
                    <a:lnTo>
                      <a:pt x="2032" y="2536"/>
                    </a:lnTo>
                    <a:cubicBezTo>
                      <a:pt x="2315" y="2426"/>
                      <a:pt x="2488" y="2185"/>
                      <a:pt x="2577" y="1902"/>
                    </a:cubicBezTo>
                    <a:cubicBezTo>
                      <a:pt x="2640" y="1598"/>
                      <a:pt x="2619" y="1247"/>
                      <a:pt x="2488" y="917"/>
                    </a:cubicBezTo>
                    <a:cubicBezTo>
                      <a:pt x="2294" y="373"/>
                      <a:pt x="1833" y="1"/>
                      <a:pt x="13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896;p62">
                <a:extLst>
                  <a:ext uri="{FF2B5EF4-FFF2-40B4-BE49-F238E27FC236}">
                    <a16:creationId xmlns:a16="http://schemas.microsoft.com/office/drawing/2014/main" id="{3F01DF85-2A12-2EB3-1C69-077AA166B715}"/>
                  </a:ext>
                </a:extLst>
              </p:cNvPr>
              <p:cNvSpPr/>
              <p:nvPr/>
            </p:nvSpPr>
            <p:spPr>
              <a:xfrm flipH="1">
                <a:off x="2521500" y="2674922"/>
                <a:ext cx="143085" cy="130025"/>
              </a:xfrm>
              <a:custGeom>
                <a:avLst/>
                <a:gdLst/>
                <a:ahLst/>
                <a:cxnLst/>
                <a:rect l="l" t="t" r="r" b="b"/>
                <a:pathLst>
                  <a:path w="745" h="677" extrusionOk="0">
                    <a:moveTo>
                      <a:pt x="723" y="1"/>
                    </a:moveTo>
                    <a:cubicBezTo>
                      <a:pt x="634" y="22"/>
                      <a:pt x="545" y="22"/>
                      <a:pt x="482" y="64"/>
                    </a:cubicBezTo>
                    <a:cubicBezTo>
                      <a:pt x="262" y="153"/>
                      <a:pt x="89" y="325"/>
                      <a:pt x="0" y="587"/>
                    </a:cubicBezTo>
                    <a:lnTo>
                      <a:pt x="110" y="676"/>
                    </a:lnTo>
                    <a:cubicBezTo>
                      <a:pt x="199" y="435"/>
                      <a:pt x="351" y="284"/>
                      <a:pt x="524" y="195"/>
                    </a:cubicBezTo>
                    <a:cubicBezTo>
                      <a:pt x="592" y="174"/>
                      <a:pt x="655" y="174"/>
                      <a:pt x="744" y="153"/>
                    </a:cubicBezTo>
                    <a:lnTo>
                      <a:pt x="723" y="1"/>
                    </a:lnTo>
                    <a:close/>
                  </a:path>
                </a:pathLst>
              </a:custGeom>
              <a:solidFill>
                <a:srgbClr val="C7E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897;p62">
                <a:extLst>
                  <a:ext uri="{FF2B5EF4-FFF2-40B4-BE49-F238E27FC236}">
                    <a16:creationId xmlns:a16="http://schemas.microsoft.com/office/drawing/2014/main" id="{66EE86E3-65F8-9BC2-48FD-33BEC498819A}"/>
                  </a:ext>
                </a:extLst>
              </p:cNvPr>
              <p:cNvSpPr/>
              <p:nvPr/>
            </p:nvSpPr>
            <p:spPr>
              <a:xfrm flipH="1">
                <a:off x="2509592" y="2665895"/>
                <a:ext cx="167092" cy="151151"/>
              </a:xfrm>
              <a:custGeom>
                <a:avLst/>
                <a:gdLst/>
                <a:ahLst/>
                <a:cxnLst/>
                <a:rect l="l" t="t" r="r" b="b"/>
                <a:pathLst>
                  <a:path w="870" h="787" extrusionOk="0">
                    <a:moveTo>
                      <a:pt x="718" y="132"/>
                    </a:moveTo>
                    <a:lnTo>
                      <a:pt x="739" y="158"/>
                    </a:lnTo>
                    <a:cubicBezTo>
                      <a:pt x="676" y="179"/>
                      <a:pt x="634" y="179"/>
                      <a:pt x="566" y="200"/>
                    </a:cubicBezTo>
                    <a:cubicBezTo>
                      <a:pt x="393" y="263"/>
                      <a:pt x="262" y="441"/>
                      <a:pt x="173" y="634"/>
                    </a:cubicBezTo>
                    <a:lnTo>
                      <a:pt x="152" y="634"/>
                    </a:lnTo>
                    <a:cubicBezTo>
                      <a:pt x="241" y="393"/>
                      <a:pt x="372" y="242"/>
                      <a:pt x="566" y="158"/>
                    </a:cubicBezTo>
                    <a:cubicBezTo>
                      <a:pt x="608" y="132"/>
                      <a:pt x="676" y="132"/>
                      <a:pt x="718" y="132"/>
                    </a:cubicBezTo>
                    <a:close/>
                    <a:moveTo>
                      <a:pt x="765" y="1"/>
                    </a:moveTo>
                    <a:cubicBezTo>
                      <a:pt x="676" y="1"/>
                      <a:pt x="587" y="27"/>
                      <a:pt x="524" y="48"/>
                    </a:cubicBezTo>
                    <a:cubicBezTo>
                      <a:pt x="283" y="158"/>
                      <a:pt x="111" y="352"/>
                      <a:pt x="1" y="613"/>
                    </a:cubicBezTo>
                    <a:lnTo>
                      <a:pt x="1" y="655"/>
                    </a:lnTo>
                    <a:lnTo>
                      <a:pt x="215" y="786"/>
                    </a:lnTo>
                    <a:lnTo>
                      <a:pt x="241" y="723"/>
                    </a:lnTo>
                    <a:cubicBezTo>
                      <a:pt x="304" y="524"/>
                      <a:pt x="435" y="372"/>
                      <a:pt x="608" y="310"/>
                    </a:cubicBezTo>
                    <a:cubicBezTo>
                      <a:pt x="676" y="289"/>
                      <a:pt x="739" y="263"/>
                      <a:pt x="807" y="263"/>
                    </a:cubicBezTo>
                    <a:lnTo>
                      <a:pt x="870" y="263"/>
                    </a:lnTo>
                    <a:lnTo>
                      <a:pt x="849" y="200"/>
                    </a:lnTo>
                    <a:lnTo>
                      <a:pt x="82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898;p62">
                <a:extLst>
                  <a:ext uri="{FF2B5EF4-FFF2-40B4-BE49-F238E27FC236}">
                    <a16:creationId xmlns:a16="http://schemas.microsoft.com/office/drawing/2014/main" id="{F0C67D09-A88F-331C-C2FF-739FD926FE6F}"/>
                  </a:ext>
                </a:extLst>
              </p:cNvPr>
              <p:cNvSpPr/>
              <p:nvPr/>
            </p:nvSpPr>
            <p:spPr>
              <a:xfrm flipH="1">
                <a:off x="2291220" y="2704115"/>
                <a:ext cx="352238" cy="418883"/>
              </a:xfrm>
              <a:custGeom>
                <a:avLst/>
                <a:gdLst/>
                <a:ahLst/>
                <a:cxnLst/>
                <a:rect l="l" t="t" r="r" b="b"/>
                <a:pathLst>
                  <a:path w="1834" h="2181" extrusionOk="0">
                    <a:moveTo>
                      <a:pt x="655" y="1"/>
                    </a:moveTo>
                    <a:cubicBezTo>
                      <a:pt x="566" y="1"/>
                      <a:pt x="503" y="22"/>
                      <a:pt x="414" y="43"/>
                    </a:cubicBezTo>
                    <a:cubicBezTo>
                      <a:pt x="241" y="132"/>
                      <a:pt x="89" y="283"/>
                      <a:pt x="0" y="524"/>
                    </a:cubicBezTo>
                    <a:lnTo>
                      <a:pt x="21" y="524"/>
                    </a:lnTo>
                    <a:lnTo>
                      <a:pt x="1048" y="111"/>
                    </a:lnTo>
                    <a:lnTo>
                      <a:pt x="1069" y="111"/>
                    </a:lnTo>
                    <a:cubicBezTo>
                      <a:pt x="938" y="43"/>
                      <a:pt x="786" y="1"/>
                      <a:pt x="655" y="1"/>
                    </a:cubicBezTo>
                    <a:close/>
                    <a:moveTo>
                      <a:pt x="1640" y="807"/>
                    </a:moveTo>
                    <a:lnTo>
                      <a:pt x="1640" y="828"/>
                    </a:lnTo>
                    <a:lnTo>
                      <a:pt x="110" y="1530"/>
                    </a:lnTo>
                    <a:cubicBezTo>
                      <a:pt x="305" y="1932"/>
                      <a:pt x="671" y="2180"/>
                      <a:pt x="1012" y="2180"/>
                    </a:cubicBezTo>
                    <a:cubicBezTo>
                      <a:pt x="1092" y="2180"/>
                      <a:pt x="1172" y="2166"/>
                      <a:pt x="1247" y="2137"/>
                    </a:cubicBezTo>
                    <a:cubicBezTo>
                      <a:pt x="1681" y="1965"/>
                      <a:pt x="1833" y="1373"/>
                      <a:pt x="1640" y="8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899;p62">
                <a:extLst>
                  <a:ext uri="{FF2B5EF4-FFF2-40B4-BE49-F238E27FC236}">
                    <a16:creationId xmlns:a16="http://schemas.microsoft.com/office/drawing/2014/main" id="{9E32AAEE-3629-CD73-DE1B-046040D529F2}"/>
                  </a:ext>
                </a:extLst>
              </p:cNvPr>
              <p:cNvSpPr/>
              <p:nvPr/>
            </p:nvSpPr>
            <p:spPr>
              <a:xfrm flipH="1">
                <a:off x="2295253" y="2696049"/>
                <a:ext cx="360305" cy="437513"/>
              </a:xfrm>
              <a:custGeom>
                <a:avLst/>
                <a:gdLst/>
                <a:ahLst/>
                <a:cxnLst/>
                <a:rect l="l" t="t" r="r" b="b"/>
                <a:pathLst>
                  <a:path w="1876" h="2278" extrusionOk="0">
                    <a:moveTo>
                      <a:pt x="718" y="106"/>
                    </a:moveTo>
                    <a:cubicBezTo>
                      <a:pt x="786" y="106"/>
                      <a:pt x="870" y="132"/>
                      <a:pt x="938" y="153"/>
                    </a:cubicBezTo>
                    <a:lnTo>
                      <a:pt x="236" y="435"/>
                    </a:lnTo>
                    <a:cubicBezTo>
                      <a:pt x="325" y="325"/>
                      <a:pt x="393" y="195"/>
                      <a:pt x="498" y="153"/>
                    </a:cubicBezTo>
                    <a:cubicBezTo>
                      <a:pt x="566" y="132"/>
                      <a:pt x="655" y="106"/>
                      <a:pt x="718" y="106"/>
                    </a:cubicBezTo>
                    <a:close/>
                    <a:moveTo>
                      <a:pt x="718" y="1"/>
                    </a:moveTo>
                    <a:cubicBezTo>
                      <a:pt x="629" y="1"/>
                      <a:pt x="545" y="1"/>
                      <a:pt x="456" y="43"/>
                    </a:cubicBezTo>
                    <a:cubicBezTo>
                      <a:pt x="262" y="132"/>
                      <a:pt x="105" y="305"/>
                      <a:pt x="21" y="545"/>
                    </a:cubicBezTo>
                    <a:lnTo>
                      <a:pt x="1" y="587"/>
                    </a:lnTo>
                    <a:lnTo>
                      <a:pt x="84" y="629"/>
                    </a:lnTo>
                    <a:lnTo>
                      <a:pt x="1111" y="215"/>
                    </a:lnTo>
                    <a:lnTo>
                      <a:pt x="1153" y="106"/>
                    </a:lnTo>
                    <a:lnTo>
                      <a:pt x="1132" y="106"/>
                    </a:lnTo>
                    <a:lnTo>
                      <a:pt x="1111" y="85"/>
                    </a:lnTo>
                    <a:lnTo>
                      <a:pt x="1090" y="85"/>
                    </a:lnTo>
                    <a:cubicBezTo>
                      <a:pt x="980" y="43"/>
                      <a:pt x="849" y="1"/>
                      <a:pt x="718" y="1"/>
                    </a:cubicBezTo>
                    <a:close/>
                    <a:moveTo>
                      <a:pt x="1655" y="959"/>
                    </a:moveTo>
                    <a:cubicBezTo>
                      <a:pt x="1723" y="1200"/>
                      <a:pt x="1744" y="1441"/>
                      <a:pt x="1676" y="1656"/>
                    </a:cubicBezTo>
                    <a:cubicBezTo>
                      <a:pt x="1614" y="1876"/>
                      <a:pt x="1483" y="2048"/>
                      <a:pt x="1284" y="2116"/>
                    </a:cubicBezTo>
                    <a:cubicBezTo>
                      <a:pt x="1213" y="2147"/>
                      <a:pt x="1139" y="2162"/>
                      <a:pt x="1063" y="2162"/>
                    </a:cubicBezTo>
                    <a:cubicBezTo>
                      <a:pt x="767" y="2162"/>
                      <a:pt x="450" y="1939"/>
                      <a:pt x="262" y="1593"/>
                    </a:cubicBezTo>
                    <a:lnTo>
                      <a:pt x="1655" y="959"/>
                    </a:lnTo>
                    <a:close/>
                    <a:moveTo>
                      <a:pt x="1634" y="828"/>
                    </a:moveTo>
                    <a:lnTo>
                      <a:pt x="131" y="1525"/>
                    </a:lnTo>
                    <a:lnTo>
                      <a:pt x="84" y="1546"/>
                    </a:lnTo>
                    <a:lnTo>
                      <a:pt x="105" y="1593"/>
                    </a:lnTo>
                    <a:cubicBezTo>
                      <a:pt x="315" y="2012"/>
                      <a:pt x="693" y="2277"/>
                      <a:pt x="1061" y="2277"/>
                    </a:cubicBezTo>
                    <a:cubicBezTo>
                      <a:pt x="1152" y="2277"/>
                      <a:pt x="1243" y="2261"/>
                      <a:pt x="1331" y="2226"/>
                    </a:cubicBezTo>
                    <a:cubicBezTo>
                      <a:pt x="1572" y="2137"/>
                      <a:pt x="1723" y="1938"/>
                      <a:pt x="1786" y="1677"/>
                    </a:cubicBezTo>
                    <a:cubicBezTo>
                      <a:pt x="1875" y="1441"/>
                      <a:pt x="1854" y="1153"/>
                      <a:pt x="1744" y="870"/>
                    </a:cubicBezTo>
                    <a:lnTo>
                      <a:pt x="1765" y="849"/>
                    </a:lnTo>
                    <a:lnTo>
                      <a:pt x="1744" y="828"/>
                    </a:lnTo>
                    <a:lnTo>
                      <a:pt x="1655" y="870"/>
                    </a:lnTo>
                    <a:lnTo>
                      <a:pt x="1634" y="849"/>
                    </a:lnTo>
                    <a:lnTo>
                      <a:pt x="1634" y="828"/>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900;p62">
                <a:extLst>
                  <a:ext uri="{FF2B5EF4-FFF2-40B4-BE49-F238E27FC236}">
                    <a16:creationId xmlns:a16="http://schemas.microsoft.com/office/drawing/2014/main" id="{95EDA7FD-6C35-566B-0E7C-F0317DCAC6D2}"/>
                  </a:ext>
                </a:extLst>
              </p:cNvPr>
              <p:cNvSpPr/>
              <p:nvPr/>
            </p:nvSpPr>
            <p:spPr>
              <a:xfrm flipH="1">
                <a:off x="1850629" y="2934206"/>
                <a:ext cx="448844" cy="742120"/>
              </a:xfrm>
              <a:custGeom>
                <a:avLst/>
                <a:gdLst/>
                <a:ahLst/>
                <a:cxnLst/>
                <a:rect l="l" t="t" r="r" b="b"/>
                <a:pathLst>
                  <a:path w="2337" h="3864" extrusionOk="0">
                    <a:moveTo>
                      <a:pt x="700" y="1"/>
                    </a:moveTo>
                    <a:cubicBezTo>
                      <a:pt x="397" y="1"/>
                      <a:pt x="199" y="207"/>
                      <a:pt x="0" y="437"/>
                    </a:cubicBezTo>
                    <a:lnTo>
                      <a:pt x="1289" y="3799"/>
                    </a:lnTo>
                    <a:cubicBezTo>
                      <a:pt x="1309" y="3841"/>
                      <a:pt x="1373" y="3863"/>
                      <a:pt x="1465" y="3863"/>
                    </a:cubicBezTo>
                    <a:cubicBezTo>
                      <a:pt x="1568" y="3863"/>
                      <a:pt x="1705" y="3836"/>
                      <a:pt x="1854" y="3778"/>
                    </a:cubicBezTo>
                    <a:cubicBezTo>
                      <a:pt x="2137" y="3689"/>
                      <a:pt x="2336" y="3537"/>
                      <a:pt x="2310" y="3427"/>
                    </a:cubicBezTo>
                    <a:lnTo>
                      <a:pt x="1027" y="70"/>
                    </a:lnTo>
                    <a:cubicBezTo>
                      <a:pt x="905" y="22"/>
                      <a:pt x="797" y="1"/>
                      <a:pt x="7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901;p62">
                <a:extLst>
                  <a:ext uri="{FF2B5EF4-FFF2-40B4-BE49-F238E27FC236}">
                    <a16:creationId xmlns:a16="http://schemas.microsoft.com/office/drawing/2014/main" id="{EEB7593D-3257-C67E-6933-510BAD9CDDF3}"/>
                  </a:ext>
                </a:extLst>
              </p:cNvPr>
              <p:cNvSpPr/>
              <p:nvPr/>
            </p:nvSpPr>
            <p:spPr>
              <a:xfrm flipH="1">
                <a:off x="1842755" y="2924411"/>
                <a:ext cx="469779" cy="760558"/>
              </a:xfrm>
              <a:custGeom>
                <a:avLst/>
                <a:gdLst/>
                <a:ahLst/>
                <a:cxnLst/>
                <a:rect l="l" t="t" r="r" b="b"/>
                <a:pathLst>
                  <a:path w="2446" h="3960" extrusionOk="0">
                    <a:moveTo>
                      <a:pt x="734" y="114"/>
                    </a:moveTo>
                    <a:cubicBezTo>
                      <a:pt x="829" y="114"/>
                      <a:pt x="933" y="136"/>
                      <a:pt x="1048" y="184"/>
                    </a:cubicBezTo>
                    <a:lnTo>
                      <a:pt x="2315" y="3499"/>
                    </a:lnTo>
                    <a:cubicBezTo>
                      <a:pt x="2315" y="3499"/>
                      <a:pt x="2336" y="3525"/>
                      <a:pt x="2315" y="3546"/>
                    </a:cubicBezTo>
                    <a:cubicBezTo>
                      <a:pt x="2294" y="3567"/>
                      <a:pt x="2273" y="3588"/>
                      <a:pt x="2226" y="3609"/>
                    </a:cubicBezTo>
                    <a:cubicBezTo>
                      <a:pt x="2163" y="3677"/>
                      <a:pt x="2053" y="3740"/>
                      <a:pt x="1901" y="3787"/>
                    </a:cubicBezTo>
                    <a:cubicBezTo>
                      <a:pt x="1770" y="3829"/>
                      <a:pt x="1639" y="3850"/>
                      <a:pt x="1550" y="3850"/>
                    </a:cubicBezTo>
                    <a:lnTo>
                      <a:pt x="1440" y="3850"/>
                    </a:lnTo>
                    <a:lnTo>
                      <a:pt x="1420" y="3829"/>
                    </a:lnTo>
                    <a:lnTo>
                      <a:pt x="131" y="488"/>
                    </a:lnTo>
                    <a:cubicBezTo>
                      <a:pt x="262" y="357"/>
                      <a:pt x="372" y="226"/>
                      <a:pt x="503" y="163"/>
                    </a:cubicBezTo>
                    <a:cubicBezTo>
                      <a:pt x="574" y="131"/>
                      <a:pt x="650" y="114"/>
                      <a:pt x="734" y="114"/>
                    </a:cubicBezTo>
                    <a:close/>
                    <a:moveTo>
                      <a:pt x="777" y="1"/>
                    </a:moveTo>
                    <a:cubicBezTo>
                      <a:pt x="659" y="1"/>
                      <a:pt x="553" y="29"/>
                      <a:pt x="461" y="74"/>
                    </a:cubicBezTo>
                    <a:cubicBezTo>
                      <a:pt x="283" y="142"/>
                      <a:pt x="152" y="294"/>
                      <a:pt x="21" y="446"/>
                    </a:cubicBezTo>
                    <a:lnTo>
                      <a:pt x="0" y="467"/>
                    </a:lnTo>
                    <a:lnTo>
                      <a:pt x="1310" y="3850"/>
                    </a:lnTo>
                    <a:cubicBezTo>
                      <a:pt x="1330" y="3918"/>
                      <a:pt x="1357" y="3939"/>
                      <a:pt x="1399" y="3939"/>
                    </a:cubicBezTo>
                    <a:cubicBezTo>
                      <a:pt x="1440" y="3960"/>
                      <a:pt x="1488" y="3960"/>
                      <a:pt x="1550" y="3960"/>
                    </a:cubicBezTo>
                    <a:cubicBezTo>
                      <a:pt x="1660" y="3960"/>
                      <a:pt x="1791" y="3939"/>
                      <a:pt x="1943" y="3892"/>
                    </a:cubicBezTo>
                    <a:cubicBezTo>
                      <a:pt x="2095" y="3829"/>
                      <a:pt x="2226" y="3761"/>
                      <a:pt x="2315" y="3698"/>
                    </a:cubicBezTo>
                    <a:cubicBezTo>
                      <a:pt x="2357" y="3677"/>
                      <a:pt x="2378" y="3630"/>
                      <a:pt x="2404" y="3609"/>
                    </a:cubicBezTo>
                    <a:cubicBezTo>
                      <a:pt x="2425" y="3567"/>
                      <a:pt x="2446" y="3525"/>
                      <a:pt x="2425" y="3478"/>
                    </a:cubicBezTo>
                    <a:lnTo>
                      <a:pt x="1137" y="74"/>
                    </a:lnTo>
                    <a:lnTo>
                      <a:pt x="1116" y="74"/>
                    </a:lnTo>
                    <a:cubicBezTo>
                      <a:pt x="994" y="23"/>
                      <a:pt x="881" y="1"/>
                      <a:pt x="7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902;p62">
                <a:extLst>
                  <a:ext uri="{FF2B5EF4-FFF2-40B4-BE49-F238E27FC236}">
                    <a16:creationId xmlns:a16="http://schemas.microsoft.com/office/drawing/2014/main" id="{8A760CA0-E880-B589-F7A9-66156FC51C07}"/>
                  </a:ext>
                </a:extLst>
              </p:cNvPr>
              <p:cNvSpPr/>
              <p:nvPr/>
            </p:nvSpPr>
            <p:spPr>
              <a:xfrm flipH="1">
                <a:off x="1817592" y="3445477"/>
                <a:ext cx="280792" cy="276758"/>
              </a:xfrm>
              <a:custGeom>
                <a:avLst/>
                <a:gdLst/>
                <a:ahLst/>
                <a:cxnLst/>
                <a:rect l="l" t="t" r="r" b="b"/>
                <a:pathLst>
                  <a:path w="1462" h="1441" extrusionOk="0">
                    <a:moveTo>
                      <a:pt x="739" y="0"/>
                    </a:moveTo>
                    <a:cubicBezTo>
                      <a:pt x="325" y="0"/>
                      <a:pt x="1" y="330"/>
                      <a:pt x="1" y="723"/>
                    </a:cubicBezTo>
                    <a:cubicBezTo>
                      <a:pt x="1" y="1116"/>
                      <a:pt x="325" y="1440"/>
                      <a:pt x="739" y="1440"/>
                    </a:cubicBezTo>
                    <a:cubicBezTo>
                      <a:pt x="1132" y="1440"/>
                      <a:pt x="1462" y="1116"/>
                      <a:pt x="1462" y="723"/>
                    </a:cubicBezTo>
                    <a:cubicBezTo>
                      <a:pt x="1462" y="330"/>
                      <a:pt x="1132" y="0"/>
                      <a:pt x="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903;p62">
                <a:extLst>
                  <a:ext uri="{FF2B5EF4-FFF2-40B4-BE49-F238E27FC236}">
                    <a16:creationId xmlns:a16="http://schemas.microsoft.com/office/drawing/2014/main" id="{E29BEE4C-6019-D1C6-17F1-67F5210CC727}"/>
                  </a:ext>
                </a:extLst>
              </p:cNvPr>
              <p:cNvSpPr/>
              <p:nvPr/>
            </p:nvSpPr>
            <p:spPr>
              <a:xfrm flipH="1">
                <a:off x="1809525" y="3433377"/>
                <a:ext cx="297885" cy="301918"/>
              </a:xfrm>
              <a:custGeom>
                <a:avLst/>
                <a:gdLst/>
                <a:ahLst/>
                <a:cxnLst/>
                <a:rect l="l" t="t" r="r" b="b"/>
                <a:pathLst>
                  <a:path w="1551" h="1572" extrusionOk="0">
                    <a:moveTo>
                      <a:pt x="786" y="110"/>
                    </a:moveTo>
                    <a:cubicBezTo>
                      <a:pt x="1158" y="110"/>
                      <a:pt x="1441" y="414"/>
                      <a:pt x="1441" y="786"/>
                    </a:cubicBezTo>
                    <a:cubicBezTo>
                      <a:pt x="1441" y="1158"/>
                      <a:pt x="1158" y="1462"/>
                      <a:pt x="786" y="1462"/>
                    </a:cubicBezTo>
                    <a:cubicBezTo>
                      <a:pt x="420" y="1462"/>
                      <a:pt x="111" y="1158"/>
                      <a:pt x="111" y="786"/>
                    </a:cubicBezTo>
                    <a:cubicBezTo>
                      <a:pt x="111" y="414"/>
                      <a:pt x="420" y="110"/>
                      <a:pt x="786" y="110"/>
                    </a:cubicBezTo>
                    <a:close/>
                    <a:moveTo>
                      <a:pt x="786" y="0"/>
                    </a:moveTo>
                    <a:cubicBezTo>
                      <a:pt x="352" y="0"/>
                      <a:pt x="1" y="351"/>
                      <a:pt x="1" y="786"/>
                    </a:cubicBezTo>
                    <a:cubicBezTo>
                      <a:pt x="1" y="1221"/>
                      <a:pt x="352" y="1572"/>
                      <a:pt x="786" y="1572"/>
                    </a:cubicBezTo>
                    <a:cubicBezTo>
                      <a:pt x="1205" y="1572"/>
                      <a:pt x="1551" y="1221"/>
                      <a:pt x="1551" y="786"/>
                    </a:cubicBezTo>
                    <a:cubicBezTo>
                      <a:pt x="1551" y="351"/>
                      <a:pt x="1205" y="0"/>
                      <a:pt x="78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904;p62">
                <a:extLst>
                  <a:ext uri="{FF2B5EF4-FFF2-40B4-BE49-F238E27FC236}">
                    <a16:creationId xmlns:a16="http://schemas.microsoft.com/office/drawing/2014/main" id="{B0A007FC-1A92-B540-83CD-97EEC24898AB}"/>
                  </a:ext>
                </a:extLst>
              </p:cNvPr>
              <p:cNvSpPr/>
              <p:nvPr/>
            </p:nvSpPr>
            <p:spPr>
              <a:xfrm flipH="1">
                <a:off x="2454279" y="2997779"/>
                <a:ext cx="189179" cy="155184"/>
              </a:xfrm>
              <a:custGeom>
                <a:avLst/>
                <a:gdLst/>
                <a:ahLst/>
                <a:cxnLst/>
                <a:rect l="l" t="t" r="r" b="b"/>
                <a:pathLst>
                  <a:path w="985" h="808" extrusionOk="0">
                    <a:moveTo>
                      <a:pt x="110" y="1"/>
                    </a:moveTo>
                    <a:lnTo>
                      <a:pt x="0" y="85"/>
                    </a:lnTo>
                    <a:cubicBezTo>
                      <a:pt x="220" y="498"/>
                      <a:pt x="613" y="786"/>
                      <a:pt x="985" y="807"/>
                    </a:cubicBezTo>
                    <a:lnTo>
                      <a:pt x="959" y="655"/>
                    </a:lnTo>
                    <a:cubicBezTo>
                      <a:pt x="613" y="629"/>
                      <a:pt x="283" y="367"/>
                      <a:pt x="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905;p62">
                <a:extLst>
                  <a:ext uri="{FF2B5EF4-FFF2-40B4-BE49-F238E27FC236}">
                    <a16:creationId xmlns:a16="http://schemas.microsoft.com/office/drawing/2014/main" id="{DDD54795-0173-7128-32E4-8D49FC447F30}"/>
                  </a:ext>
                </a:extLst>
              </p:cNvPr>
              <p:cNvSpPr/>
              <p:nvPr/>
            </p:nvSpPr>
            <p:spPr>
              <a:xfrm flipH="1">
                <a:off x="2446212" y="2984752"/>
                <a:ext cx="205312" cy="180344"/>
              </a:xfrm>
              <a:custGeom>
                <a:avLst/>
                <a:gdLst/>
                <a:ahLst/>
                <a:cxnLst/>
                <a:rect l="l" t="t" r="r" b="b"/>
                <a:pathLst>
                  <a:path w="1069" h="939" extrusionOk="0">
                    <a:moveTo>
                      <a:pt x="42" y="111"/>
                    </a:moveTo>
                    <a:lnTo>
                      <a:pt x="21" y="132"/>
                    </a:lnTo>
                    <a:lnTo>
                      <a:pt x="42" y="111"/>
                    </a:lnTo>
                    <a:close/>
                    <a:moveTo>
                      <a:pt x="131" y="174"/>
                    </a:moveTo>
                    <a:cubicBezTo>
                      <a:pt x="325" y="504"/>
                      <a:pt x="634" y="744"/>
                      <a:pt x="938" y="786"/>
                    </a:cubicBezTo>
                    <a:lnTo>
                      <a:pt x="959" y="807"/>
                    </a:lnTo>
                    <a:cubicBezTo>
                      <a:pt x="634" y="765"/>
                      <a:pt x="325" y="525"/>
                      <a:pt x="131" y="174"/>
                    </a:cubicBezTo>
                    <a:close/>
                    <a:moveTo>
                      <a:pt x="152" y="1"/>
                    </a:moveTo>
                    <a:lnTo>
                      <a:pt x="42" y="111"/>
                    </a:lnTo>
                    <a:lnTo>
                      <a:pt x="0" y="174"/>
                    </a:lnTo>
                    <a:lnTo>
                      <a:pt x="0" y="195"/>
                    </a:lnTo>
                    <a:cubicBezTo>
                      <a:pt x="215" y="614"/>
                      <a:pt x="587" y="875"/>
                      <a:pt x="959" y="938"/>
                    </a:cubicBezTo>
                    <a:lnTo>
                      <a:pt x="1027" y="938"/>
                    </a:lnTo>
                    <a:lnTo>
                      <a:pt x="1027" y="828"/>
                    </a:lnTo>
                    <a:lnTo>
                      <a:pt x="1069" y="875"/>
                    </a:lnTo>
                    <a:lnTo>
                      <a:pt x="1069" y="875"/>
                    </a:lnTo>
                    <a:lnTo>
                      <a:pt x="1048" y="676"/>
                    </a:lnTo>
                    <a:lnTo>
                      <a:pt x="1001" y="676"/>
                    </a:lnTo>
                    <a:cubicBezTo>
                      <a:pt x="697" y="655"/>
                      <a:pt x="372" y="415"/>
                      <a:pt x="194" y="64"/>
                    </a:cubicBezTo>
                    <a:lnTo>
                      <a:pt x="15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906;p62">
                <a:extLst>
                  <a:ext uri="{FF2B5EF4-FFF2-40B4-BE49-F238E27FC236}">
                    <a16:creationId xmlns:a16="http://schemas.microsoft.com/office/drawing/2014/main" id="{E0D31EFD-EDCB-9E17-5027-86F61D69ABDC}"/>
                  </a:ext>
                </a:extLst>
              </p:cNvPr>
              <p:cNvSpPr/>
              <p:nvPr/>
            </p:nvSpPr>
            <p:spPr>
              <a:xfrm flipH="1">
                <a:off x="1222006" y="2255841"/>
                <a:ext cx="319012" cy="272149"/>
              </a:xfrm>
              <a:custGeom>
                <a:avLst/>
                <a:gdLst/>
                <a:ahLst/>
                <a:cxnLst/>
                <a:rect l="l" t="t" r="r" b="b"/>
                <a:pathLst>
                  <a:path w="1661" h="1417" extrusionOk="0">
                    <a:moveTo>
                      <a:pt x="990" y="1"/>
                    </a:moveTo>
                    <a:cubicBezTo>
                      <a:pt x="922" y="1"/>
                      <a:pt x="853" y="14"/>
                      <a:pt x="786" y="41"/>
                    </a:cubicBezTo>
                    <a:lnTo>
                      <a:pt x="351" y="219"/>
                    </a:lnTo>
                    <a:cubicBezTo>
                      <a:pt x="110" y="350"/>
                      <a:pt x="0" y="633"/>
                      <a:pt x="110" y="895"/>
                    </a:cubicBezTo>
                    <a:lnTo>
                      <a:pt x="194" y="1135"/>
                    </a:lnTo>
                    <a:cubicBezTo>
                      <a:pt x="290" y="1313"/>
                      <a:pt x="473" y="1417"/>
                      <a:pt x="667" y="1417"/>
                    </a:cubicBezTo>
                    <a:cubicBezTo>
                      <a:pt x="736" y="1417"/>
                      <a:pt x="806" y="1404"/>
                      <a:pt x="875" y="1376"/>
                    </a:cubicBezTo>
                    <a:lnTo>
                      <a:pt x="1288" y="1198"/>
                    </a:lnTo>
                    <a:cubicBezTo>
                      <a:pt x="1550" y="1088"/>
                      <a:pt x="1660" y="785"/>
                      <a:pt x="1550" y="544"/>
                    </a:cubicBezTo>
                    <a:lnTo>
                      <a:pt x="1461" y="303"/>
                    </a:lnTo>
                    <a:cubicBezTo>
                      <a:pt x="1364" y="109"/>
                      <a:pt x="1183" y="1"/>
                      <a:pt x="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907;p62">
                <a:extLst>
                  <a:ext uri="{FF2B5EF4-FFF2-40B4-BE49-F238E27FC236}">
                    <a16:creationId xmlns:a16="http://schemas.microsoft.com/office/drawing/2014/main" id="{23418156-B6D2-BEAA-C65F-657E0BCAB4C4}"/>
                  </a:ext>
                </a:extLst>
              </p:cNvPr>
              <p:cNvSpPr/>
              <p:nvPr/>
            </p:nvSpPr>
            <p:spPr>
              <a:xfrm flipH="1">
                <a:off x="1210098" y="2244126"/>
                <a:ext cx="344172" cy="296349"/>
              </a:xfrm>
              <a:custGeom>
                <a:avLst/>
                <a:gdLst/>
                <a:ahLst/>
                <a:cxnLst/>
                <a:rect l="l" t="t" r="r" b="b"/>
                <a:pathLst>
                  <a:path w="1792" h="1543" extrusionOk="0">
                    <a:moveTo>
                      <a:pt x="1061" y="115"/>
                    </a:moveTo>
                    <a:cubicBezTo>
                      <a:pt x="1239" y="115"/>
                      <a:pt x="1401" y="210"/>
                      <a:pt x="1467" y="390"/>
                    </a:cubicBezTo>
                    <a:lnTo>
                      <a:pt x="1572" y="626"/>
                    </a:lnTo>
                    <a:cubicBezTo>
                      <a:pt x="1661" y="846"/>
                      <a:pt x="1572" y="1107"/>
                      <a:pt x="1336" y="1196"/>
                    </a:cubicBezTo>
                    <a:lnTo>
                      <a:pt x="917" y="1390"/>
                    </a:lnTo>
                    <a:cubicBezTo>
                      <a:pt x="854" y="1420"/>
                      <a:pt x="789" y="1433"/>
                      <a:pt x="725" y="1433"/>
                    </a:cubicBezTo>
                    <a:cubicBezTo>
                      <a:pt x="553" y="1433"/>
                      <a:pt x="396" y="1332"/>
                      <a:pt x="331" y="1175"/>
                    </a:cubicBezTo>
                    <a:lnTo>
                      <a:pt x="221" y="935"/>
                    </a:lnTo>
                    <a:cubicBezTo>
                      <a:pt x="132" y="694"/>
                      <a:pt x="221" y="432"/>
                      <a:pt x="462" y="343"/>
                    </a:cubicBezTo>
                    <a:lnTo>
                      <a:pt x="876" y="149"/>
                    </a:lnTo>
                    <a:cubicBezTo>
                      <a:pt x="937" y="126"/>
                      <a:pt x="1000" y="115"/>
                      <a:pt x="1061" y="115"/>
                    </a:cubicBezTo>
                    <a:close/>
                    <a:moveTo>
                      <a:pt x="1040" y="0"/>
                    </a:moveTo>
                    <a:cubicBezTo>
                      <a:pt x="971" y="0"/>
                      <a:pt x="901" y="13"/>
                      <a:pt x="834" y="39"/>
                    </a:cubicBezTo>
                    <a:lnTo>
                      <a:pt x="394" y="233"/>
                    </a:lnTo>
                    <a:cubicBezTo>
                      <a:pt x="132" y="364"/>
                      <a:pt x="1" y="694"/>
                      <a:pt x="111" y="976"/>
                    </a:cubicBezTo>
                    <a:lnTo>
                      <a:pt x="221" y="1217"/>
                    </a:lnTo>
                    <a:cubicBezTo>
                      <a:pt x="318" y="1427"/>
                      <a:pt x="525" y="1542"/>
                      <a:pt x="741" y="1542"/>
                    </a:cubicBezTo>
                    <a:cubicBezTo>
                      <a:pt x="816" y="1542"/>
                      <a:pt x="892" y="1528"/>
                      <a:pt x="965" y="1500"/>
                    </a:cubicBezTo>
                    <a:lnTo>
                      <a:pt x="1399" y="1306"/>
                    </a:lnTo>
                    <a:cubicBezTo>
                      <a:pt x="1661" y="1196"/>
                      <a:pt x="1792" y="846"/>
                      <a:pt x="1682" y="584"/>
                    </a:cubicBezTo>
                    <a:lnTo>
                      <a:pt x="1572" y="343"/>
                    </a:lnTo>
                    <a:cubicBezTo>
                      <a:pt x="1472" y="128"/>
                      <a:pt x="1260" y="0"/>
                      <a:pt x="104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908;p62">
                <a:extLst>
                  <a:ext uri="{FF2B5EF4-FFF2-40B4-BE49-F238E27FC236}">
                    <a16:creationId xmlns:a16="http://schemas.microsoft.com/office/drawing/2014/main" id="{8D5F8084-8767-879B-FF69-3059A9B15F53}"/>
                  </a:ext>
                </a:extLst>
              </p:cNvPr>
              <p:cNvSpPr/>
              <p:nvPr/>
            </p:nvSpPr>
            <p:spPr>
              <a:xfrm flipH="1">
                <a:off x="1461522" y="2339004"/>
                <a:ext cx="1269517" cy="729444"/>
              </a:xfrm>
              <a:custGeom>
                <a:avLst/>
                <a:gdLst/>
                <a:ahLst/>
                <a:cxnLst/>
                <a:rect l="l" t="t" r="r" b="b"/>
                <a:pathLst>
                  <a:path w="6610" h="3798" extrusionOk="0">
                    <a:moveTo>
                      <a:pt x="6086" y="1"/>
                    </a:moveTo>
                    <a:lnTo>
                      <a:pt x="1" y="2645"/>
                    </a:lnTo>
                    <a:lnTo>
                      <a:pt x="498" y="3797"/>
                    </a:lnTo>
                    <a:lnTo>
                      <a:pt x="6610" y="1158"/>
                    </a:lnTo>
                    <a:lnTo>
                      <a:pt x="60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909;p62">
                <a:extLst>
                  <a:ext uri="{FF2B5EF4-FFF2-40B4-BE49-F238E27FC236}">
                    <a16:creationId xmlns:a16="http://schemas.microsoft.com/office/drawing/2014/main" id="{C7CACE36-4C9C-C2AB-8A67-E92B1C2AFB36}"/>
                  </a:ext>
                </a:extLst>
              </p:cNvPr>
              <p:cNvSpPr/>
              <p:nvPr/>
            </p:nvSpPr>
            <p:spPr>
              <a:xfrm flipH="1">
                <a:off x="1448462" y="2322871"/>
                <a:ext cx="1299670" cy="762670"/>
              </a:xfrm>
              <a:custGeom>
                <a:avLst/>
                <a:gdLst/>
                <a:ahLst/>
                <a:cxnLst/>
                <a:rect l="l" t="t" r="r" b="b"/>
                <a:pathLst>
                  <a:path w="6767" h="3971" extrusionOk="0">
                    <a:moveTo>
                      <a:pt x="6154" y="153"/>
                    </a:moveTo>
                    <a:lnTo>
                      <a:pt x="6610" y="1200"/>
                    </a:lnTo>
                    <a:lnTo>
                      <a:pt x="613" y="3819"/>
                    </a:lnTo>
                    <a:lnTo>
                      <a:pt x="153" y="2771"/>
                    </a:lnTo>
                    <a:lnTo>
                      <a:pt x="6154" y="153"/>
                    </a:lnTo>
                    <a:close/>
                    <a:moveTo>
                      <a:pt x="6217" y="1"/>
                    </a:moveTo>
                    <a:lnTo>
                      <a:pt x="6154" y="22"/>
                    </a:lnTo>
                    <a:lnTo>
                      <a:pt x="1" y="2703"/>
                    </a:lnTo>
                    <a:lnTo>
                      <a:pt x="566" y="3970"/>
                    </a:lnTo>
                    <a:lnTo>
                      <a:pt x="6767" y="1263"/>
                    </a:lnTo>
                    <a:lnTo>
                      <a:pt x="621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910;p62">
                <a:extLst>
                  <a:ext uri="{FF2B5EF4-FFF2-40B4-BE49-F238E27FC236}">
                    <a16:creationId xmlns:a16="http://schemas.microsoft.com/office/drawing/2014/main" id="{533D9149-68CE-43B1-788E-7DE83C4B4075}"/>
                  </a:ext>
                </a:extLst>
              </p:cNvPr>
              <p:cNvSpPr/>
              <p:nvPr/>
            </p:nvSpPr>
            <p:spPr>
              <a:xfrm flipH="1">
                <a:off x="1490714" y="2398352"/>
                <a:ext cx="1215164" cy="607678"/>
              </a:xfrm>
              <a:custGeom>
                <a:avLst/>
                <a:gdLst/>
                <a:ahLst/>
                <a:cxnLst/>
                <a:rect l="l" t="t" r="r" b="b"/>
                <a:pathLst>
                  <a:path w="6327" h="3164" extrusionOk="0">
                    <a:moveTo>
                      <a:pt x="6107" y="1"/>
                    </a:moveTo>
                    <a:lnTo>
                      <a:pt x="1" y="2661"/>
                    </a:lnTo>
                    <a:lnTo>
                      <a:pt x="236" y="3164"/>
                    </a:lnTo>
                    <a:lnTo>
                      <a:pt x="6327" y="524"/>
                    </a:lnTo>
                    <a:lnTo>
                      <a:pt x="6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911;p62">
                <a:extLst>
                  <a:ext uri="{FF2B5EF4-FFF2-40B4-BE49-F238E27FC236}">
                    <a16:creationId xmlns:a16="http://schemas.microsoft.com/office/drawing/2014/main" id="{E99C5514-14A7-36B6-3233-5463324E248E}"/>
                  </a:ext>
                </a:extLst>
              </p:cNvPr>
              <p:cNvSpPr/>
              <p:nvPr/>
            </p:nvSpPr>
            <p:spPr>
              <a:xfrm flipH="1">
                <a:off x="1473621" y="2385291"/>
                <a:ext cx="1245317" cy="637831"/>
              </a:xfrm>
              <a:custGeom>
                <a:avLst/>
                <a:gdLst/>
                <a:ahLst/>
                <a:cxnLst/>
                <a:rect l="l" t="t" r="r" b="b"/>
                <a:pathLst>
                  <a:path w="6484" h="3321" extrusionOk="0">
                    <a:moveTo>
                      <a:pt x="6154" y="152"/>
                    </a:moveTo>
                    <a:lnTo>
                      <a:pt x="6327" y="545"/>
                    </a:lnTo>
                    <a:lnTo>
                      <a:pt x="331" y="3164"/>
                    </a:lnTo>
                    <a:lnTo>
                      <a:pt x="152" y="2750"/>
                    </a:lnTo>
                    <a:lnTo>
                      <a:pt x="6154" y="152"/>
                    </a:lnTo>
                    <a:close/>
                    <a:moveTo>
                      <a:pt x="6196" y="1"/>
                    </a:moveTo>
                    <a:lnTo>
                      <a:pt x="6154" y="22"/>
                    </a:lnTo>
                    <a:lnTo>
                      <a:pt x="1" y="2708"/>
                    </a:lnTo>
                    <a:lnTo>
                      <a:pt x="262" y="3321"/>
                    </a:lnTo>
                    <a:lnTo>
                      <a:pt x="6484" y="613"/>
                    </a:lnTo>
                    <a:lnTo>
                      <a:pt x="619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912;p62">
                <a:extLst>
                  <a:ext uri="{FF2B5EF4-FFF2-40B4-BE49-F238E27FC236}">
                    <a16:creationId xmlns:a16="http://schemas.microsoft.com/office/drawing/2014/main" id="{0AE7276A-5862-804B-EAC4-0AB43E8DC4FD}"/>
                  </a:ext>
                </a:extLst>
              </p:cNvPr>
              <p:cNvSpPr/>
              <p:nvPr/>
            </p:nvSpPr>
            <p:spPr>
              <a:xfrm flipH="1">
                <a:off x="1377959" y="2301744"/>
                <a:ext cx="184186" cy="259857"/>
              </a:xfrm>
              <a:custGeom>
                <a:avLst/>
                <a:gdLst/>
                <a:ahLst/>
                <a:cxnLst/>
                <a:rect l="l" t="t" r="r" b="b"/>
                <a:pathLst>
                  <a:path w="959" h="1353" extrusionOk="0">
                    <a:moveTo>
                      <a:pt x="461" y="1"/>
                    </a:moveTo>
                    <a:lnTo>
                      <a:pt x="0" y="195"/>
                    </a:lnTo>
                    <a:lnTo>
                      <a:pt x="524" y="1352"/>
                    </a:lnTo>
                    <a:lnTo>
                      <a:pt x="958" y="1158"/>
                    </a:lnTo>
                    <a:lnTo>
                      <a:pt x="4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913;p62">
                <a:extLst>
                  <a:ext uri="{FF2B5EF4-FFF2-40B4-BE49-F238E27FC236}">
                    <a16:creationId xmlns:a16="http://schemas.microsoft.com/office/drawing/2014/main" id="{01EBBC4B-412C-2113-8E89-A49C81DFFE56}"/>
                  </a:ext>
                </a:extLst>
              </p:cNvPr>
              <p:cNvSpPr/>
              <p:nvPr/>
            </p:nvSpPr>
            <p:spPr>
              <a:xfrm flipH="1">
                <a:off x="1364899" y="2284651"/>
                <a:ext cx="209345" cy="290011"/>
              </a:xfrm>
              <a:custGeom>
                <a:avLst/>
                <a:gdLst/>
                <a:ahLst/>
                <a:cxnLst/>
                <a:rect l="l" t="t" r="r" b="b"/>
                <a:pathLst>
                  <a:path w="1090" h="1510" extrusionOk="0">
                    <a:moveTo>
                      <a:pt x="477" y="153"/>
                    </a:moveTo>
                    <a:lnTo>
                      <a:pt x="959" y="1200"/>
                    </a:lnTo>
                    <a:lnTo>
                      <a:pt x="608" y="1357"/>
                    </a:lnTo>
                    <a:lnTo>
                      <a:pt x="152" y="310"/>
                    </a:lnTo>
                    <a:lnTo>
                      <a:pt x="477" y="153"/>
                    </a:lnTo>
                    <a:close/>
                    <a:moveTo>
                      <a:pt x="545" y="1"/>
                    </a:moveTo>
                    <a:lnTo>
                      <a:pt x="498" y="22"/>
                    </a:lnTo>
                    <a:lnTo>
                      <a:pt x="0" y="242"/>
                    </a:lnTo>
                    <a:lnTo>
                      <a:pt x="545" y="1509"/>
                    </a:lnTo>
                    <a:lnTo>
                      <a:pt x="1089" y="1268"/>
                    </a:lnTo>
                    <a:lnTo>
                      <a:pt x="54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914;p62">
                <a:extLst>
                  <a:ext uri="{FF2B5EF4-FFF2-40B4-BE49-F238E27FC236}">
                    <a16:creationId xmlns:a16="http://schemas.microsoft.com/office/drawing/2014/main" id="{2C68EE40-E245-9C7B-FB14-3E9199899364}"/>
                  </a:ext>
                </a:extLst>
              </p:cNvPr>
              <p:cNvSpPr/>
              <p:nvPr/>
            </p:nvSpPr>
            <p:spPr>
              <a:xfrm flipH="1">
                <a:off x="2635203" y="2847010"/>
                <a:ext cx="255632" cy="221445"/>
              </a:xfrm>
              <a:custGeom>
                <a:avLst/>
                <a:gdLst/>
                <a:ahLst/>
                <a:cxnLst/>
                <a:rect l="l" t="t" r="r" b="b"/>
                <a:pathLst>
                  <a:path w="1331" h="1153" extrusionOk="0">
                    <a:moveTo>
                      <a:pt x="833" y="0"/>
                    </a:moveTo>
                    <a:lnTo>
                      <a:pt x="0" y="1048"/>
                    </a:lnTo>
                    <a:lnTo>
                      <a:pt x="1330" y="1152"/>
                    </a:lnTo>
                    <a:lnTo>
                      <a:pt x="1095" y="587"/>
                    </a:lnTo>
                    <a:lnTo>
                      <a:pt x="1068" y="587"/>
                    </a:lnTo>
                    <a:lnTo>
                      <a:pt x="833" y="0"/>
                    </a:lnTo>
                    <a:close/>
                  </a:path>
                </a:pathLst>
              </a:custGeom>
              <a:solidFill>
                <a:srgbClr val="FFE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915;p62">
                <a:extLst>
                  <a:ext uri="{FF2B5EF4-FFF2-40B4-BE49-F238E27FC236}">
                    <a16:creationId xmlns:a16="http://schemas.microsoft.com/office/drawing/2014/main" id="{248C9DC6-7465-97F5-F886-48E230CAF027}"/>
                  </a:ext>
                </a:extLst>
              </p:cNvPr>
              <p:cNvSpPr/>
              <p:nvPr/>
            </p:nvSpPr>
            <p:spPr>
              <a:xfrm flipH="1">
                <a:off x="2618109" y="2825883"/>
                <a:ext cx="276758" cy="255632"/>
              </a:xfrm>
              <a:custGeom>
                <a:avLst/>
                <a:gdLst/>
                <a:ahLst/>
                <a:cxnLst/>
                <a:rect l="l" t="t" r="r" b="b"/>
                <a:pathLst>
                  <a:path w="1441" h="1331" extrusionOk="0">
                    <a:moveTo>
                      <a:pt x="828" y="215"/>
                    </a:moveTo>
                    <a:lnTo>
                      <a:pt x="1048" y="718"/>
                    </a:lnTo>
                    <a:lnTo>
                      <a:pt x="1267" y="1200"/>
                    </a:lnTo>
                    <a:lnTo>
                      <a:pt x="131" y="1111"/>
                    </a:lnTo>
                    <a:lnTo>
                      <a:pt x="828" y="215"/>
                    </a:lnTo>
                    <a:close/>
                    <a:moveTo>
                      <a:pt x="0" y="1179"/>
                    </a:moveTo>
                    <a:lnTo>
                      <a:pt x="0" y="1221"/>
                    </a:lnTo>
                    <a:lnTo>
                      <a:pt x="21" y="1221"/>
                    </a:lnTo>
                    <a:lnTo>
                      <a:pt x="0" y="1179"/>
                    </a:lnTo>
                    <a:close/>
                    <a:moveTo>
                      <a:pt x="875" y="0"/>
                    </a:moveTo>
                    <a:lnTo>
                      <a:pt x="807" y="84"/>
                    </a:lnTo>
                    <a:lnTo>
                      <a:pt x="0" y="1111"/>
                    </a:lnTo>
                    <a:lnTo>
                      <a:pt x="0" y="1179"/>
                    </a:lnTo>
                    <a:lnTo>
                      <a:pt x="42" y="1221"/>
                    </a:lnTo>
                    <a:lnTo>
                      <a:pt x="1440" y="1331"/>
                    </a:lnTo>
                    <a:lnTo>
                      <a:pt x="1440" y="1331"/>
                    </a:lnTo>
                    <a:lnTo>
                      <a:pt x="1158" y="676"/>
                    </a:lnTo>
                    <a:lnTo>
                      <a:pt x="1158" y="655"/>
                    </a:lnTo>
                    <a:lnTo>
                      <a:pt x="87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916;p62">
                <a:extLst>
                  <a:ext uri="{FF2B5EF4-FFF2-40B4-BE49-F238E27FC236}">
                    <a16:creationId xmlns:a16="http://schemas.microsoft.com/office/drawing/2014/main" id="{4B55CB6C-2862-A227-A102-AA6C7B90FBF6}"/>
                  </a:ext>
                </a:extLst>
              </p:cNvPr>
              <p:cNvSpPr/>
              <p:nvPr/>
            </p:nvSpPr>
            <p:spPr>
              <a:xfrm flipH="1">
                <a:off x="2811322" y="2984719"/>
                <a:ext cx="79513" cy="71638"/>
              </a:xfrm>
              <a:custGeom>
                <a:avLst/>
                <a:gdLst/>
                <a:ahLst/>
                <a:cxnLst/>
                <a:rect l="l" t="t" r="r" b="b"/>
                <a:pathLst>
                  <a:path w="414" h="373" extrusionOk="0">
                    <a:moveTo>
                      <a:pt x="262" y="1"/>
                    </a:moveTo>
                    <a:lnTo>
                      <a:pt x="0" y="331"/>
                    </a:lnTo>
                    <a:lnTo>
                      <a:pt x="414" y="373"/>
                    </a:lnTo>
                    <a:lnTo>
                      <a:pt x="262" y="1"/>
                    </a:lnTo>
                    <a:close/>
                  </a:path>
                </a:pathLst>
              </a:custGeom>
              <a:solidFill>
                <a:srgbClr val="FFE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917;p62">
                <a:extLst>
                  <a:ext uri="{FF2B5EF4-FFF2-40B4-BE49-F238E27FC236}">
                    <a16:creationId xmlns:a16="http://schemas.microsoft.com/office/drawing/2014/main" id="{597E0A1C-817C-98DA-D693-AE118C77405D}"/>
                  </a:ext>
                </a:extLst>
              </p:cNvPr>
              <p:cNvSpPr/>
              <p:nvPr/>
            </p:nvSpPr>
            <p:spPr>
              <a:xfrm flipH="1">
                <a:off x="2794228" y="2963592"/>
                <a:ext cx="100639" cy="104865"/>
              </a:xfrm>
              <a:custGeom>
                <a:avLst/>
                <a:gdLst/>
                <a:ahLst/>
                <a:cxnLst/>
                <a:rect l="l" t="t" r="r" b="b"/>
                <a:pathLst>
                  <a:path w="524" h="546" extrusionOk="0">
                    <a:moveTo>
                      <a:pt x="262" y="221"/>
                    </a:moveTo>
                    <a:lnTo>
                      <a:pt x="351" y="415"/>
                    </a:lnTo>
                    <a:lnTo>
                      <a:pt x="351" y="415"/>
                    </a:lnTo>
                    <a:lnTo>
                      <a:pt x="131" y="394"/>
                    </a:lnTo>
                    <a:lnTo>
                      <a:pt x="262" y="221"/>
                    </a:lnTo>
                    <a:close/>
                    <a:moveTo>
                      <a:pt x="0" y="462"/>
                    </a:moveTo>
                    <a:lnTo>
                      <a:pt x="0" y="504"/>
                    </a:lnTo>
                    <a:lnTo>
                      <a:pt x="21" y="504"/>
                    </a:lnTo>
                    <a:lnTo>
                      <a:pt x="0" y="462"/>
                    </a:lnTo>
                    <a:close/>
                    <a:moveTo>
                      <a:pt x="304" y="1"/>
                    </a:moveTo>
                    <a:lnTo>
                      <a:pt x="241" y="90"/>
                    </a:lnTo>
                    <a:lnTo>
                      <a:pt x="0" y="394"/>
                    </a:lnTo>
                    <a:lnTo>
                      <a:pt x="0" y="462"/>
                    </a:lnTo>
                    <a:lnTo>
                      <a:pt x="42" y="504"/>
                    </a:lnTo>
                    <a:lnTo>
                      <a:pt x="524" y="545"/>
                    </a:lnTo>
                    <a:lnTo>
                      <a:pt x="30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918;p62">
                <a:extLst>
                  <a:ext uri="{FF2B5EF4-FFF2-40B4-BE49-F238E27FC236}">
                    <a16:creationId xmlns:a16="http://schemas.microsoft.com/office/drawing/2014/main" id="{669C06F7-C3F4-A0E6-4930-33AF328F7F15}"/>
                  </a:ext>
                </a:extLst>
              </p:cNvPr>
              <p:cNvSpPr/>
              <p:nvPr/>
            </p:nvSpPr>
            <p:spPr>
              <a:xfrm flipH="1">
                <a:off x="2262025" y="2674922"/>
                <a:ext cx="263698" cy="478037"/>
              </a:xfrm>
              <a:custGeom>
                <a:avLst/>
                <a:gdLst/>
                <a:ahLst/>
                <a:cxnLst/>
                <a:rect l="l" t="t" r="r" b="b"/>
                <a:pathLst>
                  <a:path w="1373" h="2489" extrusionOk="0">
                    <a:moveTo>
                      <a:pt x="0" y="1"/>
                    </a:moveTo>
                    <a:lnTo>
                      <a:pt x="21" y="153"/>
                    </a:lnTo>
                    <a:lnTo>
                      <a:pt x="42" y="153"/>
                    </a:lnTo>
                    <a:cubicBezTo>
                      <a:pt x="173" y="153"/>
                      <a:pt x="325" y="195"/>
                      <a:pt x="456" y="263"/>
                    </a:cubicBezTo>
                    <a:cubicBezTo>
                      <a:pt x="456" y="284"/>
                      <a:pt x="477" y="284"/>
                      <a:pt x="477" y="284"/>
                    </a:cubicBezTo>
                    <a:cubicBezTo>
                      <a:pt x="503" y="305"/>
                      <a:pt x="524" y="305"/>
                      <a:pt x="545" y="325"/>
                    </a:cubicBezTo>
                    <a:cubicBezTo>
                      <a:pt x="566" y="346"/>
                      <a:pt x="587" y="346"/>
                      <a:pt x="608" y="373"/>
                    </a:cubicBezTo>
                    <a:cubicBezTo>
                      <a:pt x="634" y="394"/>
                      <a:pt x="655" y="394"/>
                      <a:pt x="655" y="415"/>
                    </a:cubicBezTo>
                    <a:cubicBezTo>
                      <a:pt x="676" y="435"/>
                      <a:pt x="697" y="456"/>
                      <a:pt x="718" y="477"/>
                    </a:cubicBezTo>
                    <a:cubicBezTo>
                      <a:pt x="739" y="504"/>
                      <a:pt x="739" y="504"/>
                      <a:pt x="765" y="524"/>
                    </a:cubicBezTo>
                    <a:cubicBezTo>
                      <a:pt x="786" y="545"/>
                      <a:pt x="807" y="566"/>
                      <a:pt x="807" y="587"/>
                    </a:cubicBezTo>
                    <a:cubicBezTo>
                      <a:pt x="828" y="608"/>
                      <a:pt x="848" y="634"/>
                      <a:pt x="869" y="655"/>
                    </a:cubicBezTo>
                    <a:cubicBezTo>
                      <a:pt x="869" y="676"/>
                      <a:pt x="896" y="697"/>
                      <a:pt x="896" y="718"/>
                    </a:cubicBezTo>
                    <a:cubicBezTo>
                      <a:pt x="917" y="739"/>
                      <a:pt x="938" y="765"/>
                      <a:pt x="938" y="786"/>
                    </a:cubicBezTo>
                    <a:cubicBezTo>
                      <a:pt x="958" y="807"/>
                      <a:pt x="958" y="828"/>
                      <a:pt x="979" y="849"/>
                    </a:cubicBezTo>
                    <a:cubicBezTo>
                      <a:pt x="979" y="896"/>
                      <a:pt x="1000" y="917"/>
                      <a:pt x="1000" y="938"/>
                    </a:cubicBezTo>
                    <a:cubicBezTo>
                      <a:pt x="1027" y="938"/>
                      <a:pt x="1027" y="959"/>
                      <a:pt x="1027" y="959"/>
                    </a:cubicBezTo>
                    <a:cubicBezTo>
                      <a:pt x="1220" y="1525"/>
                      <a:pt x="1068" y="2117"/>
                      <a:pt x="634" y="2289"/>
                    </a:cubicBezTo>
                    <a:cubicBezTo>
                      <a:pt x="545" y="2310"/>
                      <a:pt x="435" y="2336"/>
                      <a:pt x="346" y="2336"/>
                    </a:cubicBezTo>
                    <a:lnTo>
                      <a:pt x="372" y="2488"/>
                    </a:lnTo>
                    <a:cubicBezTo>
                      <a:pt x="477" y="2488"/>
                      <a:pt x="587" y="2467"/>
                      <a:pt x="697" y="2420"/>
                    </a:cubicBezTo>
                    <a:cubicBezTo>
                      <a:pt x="1199" y="2226"/>
                      <a:pt x="1372" y="1551"/>
                      <a:pt x="1110" y="896"/>
                    </a:cubicBezTo>
                    <a:cubicBezTo>
                      <a:pt x="917" y="373"/>
                      <a:pt x="456"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919;p62">
                <a:extLst>
                  <a:ext uri="{FF2B5EF4-FFF2-40B4-BE49-F238E27FC236}">
                    <a16:creationId xmlns:a16="http://schemas.microsoft.com/office/drawing/2014/main" id="{4ACEA921-EF29-D702-92F4-42CDB9B03B1E}"/>
                  </a:ext>
                </a:extLst>
              </p:cNvPr>
              <p:cNvSpPr/>
              <p:nvPr/>
            </p:nvSpPr>
            <p:spPr>
              <a:xfrm flipH="1">
                <a:off x="2270091" y="2666472"/>
                <a:ext cx="268692" cy="496667"/>
              </a:xfrm>
              <a:custGeom>
                <a:avLst/>
                <a:gdLst/>
                <a:ahLst/>
                <a:cxnLst/>
                <a:rect l="l" t="t" r="r" b="b"/>
                <a:pathLst>
                  <a:path w="1399" h="2586" extrusionOk="0">
                    <a:moveTo>
                      <a:pt x="131" y="132"/>
                    </a:moveTo>
                    <a:cubicBezTo>
                      <a:pt x="199" y="132"/>
                      <a:pt x="283" y="179"/>
                      <a:pt x="372" y="221"/>
                    </a:cubicBezTo>
                    <a:cubicBezTo>
                      <a:pt x="283" y="200"/>
                      <a:pt x="199" y="158"/>
                      <a:pt x="131" y="158"/>
                    </a:cubicBezTo>
                    <a:lnTo>
                      <a:pt x="131" y="132"/>
                    </a:lnTo>
                    <a:close/>
                    <a:moveTo>
                      <a:pt x="699" y="363"/>
                    </a:moveTo>
                    <a:lnTo>
                      <a:pt x="699" y="363"/>
                    </a:lnTo>
                    <a:cubicBezTo>
                      <a:pt x="708" y="370"/>
                      <a:pt x="716" y="379"/>
                      <a:pt x="723" y="393"/>
                    </a:cubicBezTo>
                    <a:lnTo>
                      <a:pt x="702" y="372"/>
                    </a:lnTo>
                    <a:cubicBezTo>
                      <a:pt x="702" y="369"/>
                      <a:pt x="701" y="366"/>
                      <a:pt x="699" y="363"/>
                    </a:cubicBezTo>
                    <a:close/>
                    <a:moveTo>
                      <a:pt x="1200" y="1488"/>
                    </a:moveTo>
                    <a:cubicBezTo>
                      <a:pt x="1221" y="1618"/>
                      <a:pt x="1229" y="1746"/>
                      <a:pt x="1199" y="1860"/>
                    </a:cubicBezTo>
                    <a:cubicBezTo>
                      <a:pt x="1136" y="2122"/>
                      <a:pt x="964" y="2336"/>
                      <a:pt x="744" y="2425"/>
                    </a:cubicBezTo>
                    <a:cubicBezTo>
                      <a:pt x="655" y="2467"/>
                      <a:pt x="571" y="2467"/>
                      <a:pt x="482" y="2467"/>
                    </a:cubicBezTo>
                    <a:lnTo>
                      <a:pt x="482" y="2425"/>
                    </a:lnTo>
                    <a:cubicBezTo>
                      <a:pt x="571" y="2425"/>
                      <a:pt x="655" y="2425"/>
                      <a:pt x="723" y="2383"/>
                    </a:cubicBezTo>
                    <a:cubicBezTo>
                      <a:pt x="964" y="2294"/>
                      <a:pt x="1115" y="2095"/>
                      <a:pt x="1178" y="1834"/>
                    </a:cubicBezTo>
                    <a:cubicBezTo>
                      <a:pt x="1221" y="1725"/>
                      <a:pt x="1218" y="1609"/>
                      <a:pt x="1200" y="1488"/>
                    </a:cubicBezTo>
                    <a:close/>
                    <a:moveTo>
                      <a:pt x="0" y="1"/>
                    </a:moveTo>
                    <a:lnTo>
                      <a:pt x="21" y="263"/>
                    </a:lnTo>
                    <a:lnTo>
                      <a:pt x="110" y="263"/>
                    </a:lnTo>
                    <a:cubicBezTo>
                      <a:pt x="241" y="263"/>
                      <a:pt x="372" y="289"/>
                      <a:pt x="482" y="372"/>
                    </a:cubicBezTo>
                    <a:lnTo>
                      <a:pt x="524" y="372"/>
                    </a:lnTo>
                    <a:cubicBezTo>
                      <a:pt x="545" y="393"/>
                      <a:pt x="571" y="420"/>
                      <a:pt x="592" y="420"/>
                    </a:cubicBezTo>
                    <a:cubicBezTo>
                      <a:pt x="592" y="441"/>
                      <a:pt x="613" y="441"/>
                      <a:pt x="634" y="462"/>
                    </a:cubicBezTo>
                    <a:cubicBezTo>
                      <a:pt x="655" y="482"/>
                      <a:pt x="676" y="482"/>
                      <a:pt x="702" y="503"/>
                    </a:cubicBezTo>
                    <a:cubicBezTo>
                      <a:pt x="702" y="524"/>
                      <a:pt x="723" y="551"/>
                      <a:pt x="744" y="551"/>
                    </a:cubicBezTo>
                    <a:cubicBezTo>
                      <a:pt x="765" y="571"/>
                      <a:pt x="786" y="592"/>
                      <a:pt x="786" y="613"/>
                    </a:cubicBezTo>
                    <a:cubicBezTo>
                      <a:pt x="807" y="634"/>
                      <a:pt x="833" y="655"/>
                      <a:pt x="833" y="681"/>
                    </a:cubicBezTo>
                    <a:cubicBezTo>
                      <a:pt x="854" y="681"/>
                      <a:pt x="875" y="702"/>
                      <a:pt x="875" y="723"/>
                    </a:cubicBezTo>
                    <a:cubicBezTo>
                      <a:pt x="896" y="744"/>
                      <a:pt x="916" y="765"/>
                      <a:pt x="916" y="786"/>
                    </a:cubicBezTo>
                    <a:cubicBezTo>
                      <a:pt x="937" y="812"/>
                      <a:pt x="937" y="833"/>
                      <a:pt x="964" y="854"/>
                    </a:cubicBezTo>
                    <a:cubicBezTo>
                      <a:pt x="985" y="875"/>
                      <a:pt x="985" y="896"/>
                      <a:pt x="1006" y="943"/>
                    </a:cubicBezTo>
                    <a:cubicBezTo>
                      <a:pt x="1006" y="964"/>
                      <a:pt x="1006" y="985"/>
                      <a:pt x="1026" y="1006"/>
                    </a:cubicBezTo>
                    <a:lnTo>
                      <a:pt x="1026" y="1027"/>
                    </a:lnTo>
                    <a:cubicBezTo>
                      <a:pt x="1136" y="1310"/>
                      <a:pt x="1136" y="1572"/>
                      <a:pt x="1068" y="1813"/>
                    </a:cubicBezTo>
                    <a:cubicBezTo>
                      <a:pt x="1006" y="2033"/>
                      <a:pt x="875" y="2205"/>
                      <a:pt x="676" y="2273"/>
                    </a:cubicBezTo>
                    <a:cubicBezTo>
                      <a:pt x="614" y="2304"/>
                      <a:pt x="550" y="2324"/>
                      <a:pt x="485" y="2324"/>
                    </a:cubicBezTo>
                    <a:cubicBezTo>
                      <a:pt x="461" y="2324"/>
                      <a:pt x="438" y="2321"/>
                      <a:pt x="414" y="2315"/>
                    </a:cubicBezTo>
                    <a:lnTo>
                      <a:pt x="351" y="2315"/>
                    </a:lnTo>
                    <a:lnTo>
                      <a:pt x="393" y="2577"/>
                    </a:lnTo>
                    <a:lnTo>
                      <a:pt x="440" y="2577"/>
                    </a:lnTo>
                    <a:cubicBezTo>
                      <a:pt x="468" y="2583"/>
                      <a:pt x="498" y="2585"/>
                      <a:pt x="529" y="2585"/>
                    </a:cubicBezTo>
                    <a:cubicBezTo>
                      <a:pt x="613" y="2585"/>
                      <a:pt x="705" y="2566"/>
                      <a:pt x="786" y="2535"/>
                    </a:cubicBezTo>
                    <a:cubicBezTo>
                      <a:pt x="1047" y="2425"/>
                      <a:pt x="1225" y="2184"/>
                      <a:pt x="1309" y="1902"/>
                    </a:cubicBezTo>
                    <a:cubicBezTo>
                      <a:pt x="1398" y="1598"/>
                      <a:pt x="1377" y="1247"/>
                      <a:pt x="1246" y="917"/>
                    </a:cubicBezTo>
                    <a:cubicBezTo>
                      <a:pt x="1026" y="372"/>
                      <a:pt x="571" y="1"/>
                      <a:pt x="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920;p62">
                <a:extLst>
                  <a:ext uri="{FF2B5EF4-FFF2-40B4-BE49-F238E27FC236}">
                    <a16:creationId xmlns:a16="http://schemas.microsoft.com/office/drawing/2014/main" id="{3FC97C3A-B9FD-2AC2-A9A4-44236F985F25}"/>
                  </a:ext>
                </a:extLst>
              </p:cNvPr>
              <p:cNvSpPr/>
              <p:nvPr/>
            </p:nvSpPr>
            <p:spPr>
              <a:xfrm flipH="1">
                <a:off x="2069005" y="2599633"/>
                <a:ext cx="503005" cy="540265"/>
              </a:xfrm>
              <a:custGeom>
                <a:avLst/>
                <a:gdLst/>
                <a:ahLst/>
                <a:cxnLst/>
                <a:rect l="l" t="t" r="r" b="b"/>
                <a:pathLst>
                  <a:path w="2619" h="2813" extrusionOk="0">
                    <a:moveTo>
                      <a:pt x="85" y="422"/>
                    </a:moveTo>
                    <a:cubicBezTo>
                      <a:pt x="57" y="431"/>
                      <a:pt x="29" y="442"/>
                      <a:pt x="0" y="456"/>
                    </a:cubicBezTo>
                    <a:lnTo>
                      <a:pt x="85" y="422"/>
                    </a:lnTo>
                    <a:close/>
                    <a:moveTo>
                      <a:pt x="1288" y="0"/>
                    </a:moveTo>
                    <a:cubicBezTo>
                      <a:pt x="1179" y="0"/>
                      <a:pt x="1089" y="21"/>
                      <a:pt x="980" y="63"/>
                    </a:cubicBezTo>
                    <a:lnTo>
                      <a:pt x="85" y="422"/>
                    </a:lnTo>
                    <a:lnTo>
                      <a:pt x="85" y="422"/>
                    </a:lnTo>
                    <a:cubicBezTo>
                      <a:pt x="144" y="402"/>
                      <a:pt x="202" y="393"/>
                      <a:pt x="262" y="393"/>
                    </a:cubicBezTo>
                    <a:cubicBezTo>
                      <a:pt x="697" y="393"/>
                      <a:pt x="1158" y="765"/>
                      <a:pt x="1351" y="1288"/>
                    </a:cubicBezTo>
                    <a:cubicBezTo>
                      <a:pt x="1610" y="1936"/>
                      <a:pt x="1444" y="2603"/>
                      <a:pt x="954" y="2806"/>
                    </a:cubicBezTo>
                    <a:lnTo>
                      <a:pt x="954" y="2806"/>
                    </a:lnTo>
                    <a:lnTo>
                      <a:pt x="1922" y="2419"/>
                    </a:lnTo>
                    <a:cubicBezTo>
                      <a:pt x="2420" y="2226"/>
                      <a:pt x="2619" y="1550"/>
                      <a:pt x="2357" y="896"/>
                    </a:cubicBezTo>
                    <a:cubicBezTo>
                      <a:pt x="2158" y="372"/>
                      <a:pt x="1723" y="21"/>
                      <a:pt x="1288" y="0"/>
                    </a:cubicBezTo>
                    <a:close/>
                    <a:moveTo>
                      <a:pt x="954" y="2806"/>
                    </a:moveTo>
                    <a:lnTo>
                      <a:pt x="938" y="2812"/>
                    </a:lnTo>
                    <a:cubicBezTo>
                      <a:pt x="943" y="2810"/>
                      <a:pt x="949" y="2808"/>
                      <a:pt x="954" y="28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921;p62">
                <a:extLst>
                  <a:ext uri="{FF2B5EF4-FFF2-40B4-BE49-F238E27FC236}">
                    <a16:creationId xmlns:a16="http://schemas.microsoft.com/office/drawing/2014/main" id="{0DEDD45A-98E8-7B37-E8D0-A1ED8A951900}"/>
                  </a:ext>
                </a:extLst>
              </p:cNvPr>
              <p:cNvSpPr/>
              <p:nvPr/>
            </p:nvSpPr>
            <p:spPr>
              <a:xfrm flipH="1">
                <a:off x="2082065" y="2590414"/>
                <a:ext cx="493978" cy="562544"/>
              </a:xfrm>
              <a:custGeom>
                <a:avLst/>
                <a:gdLst/>
                <a:ahLst/>
                <a:cxnLst/>
                <a:rect l="l" t="t" r="r" b="b"/>
                <a:pathLst>
                  <a:path w="2572" h="2929" extrusionOk="0">
                    <a:moveTo>
                      <a:pt x="1309" y="111"/>
                    </a:moveTo>
                    <a:cubicBezTo>
                      <a:pt x="1702" y="111"/>
                      <a:pt x="2116" y="462"/>
                      <a:pt x="2310" y="964"/>
                    </a:cubicBezTo>
                    <a:cubicBezTo>
                      <a:pt x="2441" y="1268"/>
                      <a:pt x="2467" y="1598"/>
                      <a:pt x="2399" y="1860"/>
                    </a:cubicBezTo>
                    <a:cubicBezTo>
                      <a:pt x="2310" y="2122"/>
                      <a:pt x="2158" y="2337"/>
                      <a:pt x="1917" y="2426"/>
                    </a:cubicBezTo>
                    <a:lnTo>
                      <a:pt x="1309" y="2666"/>
                    </a:lnTo>
                    <a:cubicBezTo>
                      <a:pt x="1393" y="2557"/>
                      <a:pt x="1461" y="2426"/>
                      <a:pt x="1503" y="2295"/>
                    </a:cubicBezTo>
                    <a:cubicBezTo>
                      <a:pt x="1592" y="1991"/>
                      <a:pt x="1571" y="1640"/>
                      <a:pt x="1440" y="1310"/>
                    </a:cubicBezTo>
                    <a:cubicBezTo>
                      <a:pt x="1241" y="786"/>
                      <a:pt x="807" y="462"/>
                      <a:pt x="372" y="420"/>
                    </a:cubicBezTo>
                    <a:lnTo>
                      <a:pt x="1027" y="158"/>
                    </a:lnTo>
                    <a:cubicBezTo>
                      <a:pt x="1110" y="132"/>
                      <a:pt x="1200" y="111"/>
                      <a:pt x="1309" y="111"/>
                    </a:cubicBezTo>
                    <a:close/>
                    <a:moveTo>
                      <a:pt x="1309" y="1"/>
                    </a:moveTo>
                    <a:cubicBezTo>
                      <a:pt x="1200" y="1"/>
                      <a:pt x="1090" y="1"/>
                      <a:pt x="980" y="48"/>
                    </a:cubicBezTo>
                    <a:lnTo>
                      <a:pt x="0" y="441"/>
                    </a:lnTo>
                    <a:lnTo>
                      <a:pt x="42" y="551"/>
                    </a:lnTo>
                    <a:cubicBezTo>
                      <a:pt x="110" y="525"/>
                      <a:pt x="194" y="504"/>
                      <a:pt x="283" y="504"/>
                    </a:cubicBezTo>
                    <a:cubicBezTo>
                      <a:pt x="697" y="504"/>
                      <a:pt x="1131" y="834"/>
                      <a:pt x="1330" y="1357"/>
                    </a:cubicBezTo>
                    <a:cubicBezTo>
                      <a:pt x="1461" y="1661"/>
                      <a:pt x="1461" y="1991"/>
                      <a:pt x="1393" y="2253"/>
                    </a:cubicBezTo>
                    <a:cubicBezTo>
                      <a:pt x="1330" y="2515"/>
                      <a:pt x="1158" y="2729"/>
                      <a:pt x="938" y="2818"/>
                    </a:cubicBezTo>
                    <a:lnTo>
                      <a:pt x="980" y="2928"/>
                    </a:lnTo>
                    <a:lnTo>
                      <a:pt x="1964" y="2536"/>
                    </a:lnTo>
                    <a:cubicBezTo>
                      <a:pt x="2247" y="2426"/>
                      <a:pt x="2420" y="2185"/>
                      <a:pt x="2509" y="1902"/>
                    </a:cubicBezTo>
                    <a:cubicBezTo>
                      <a:pt x="2572" y="1598"/>
                      <a:pt x="2551" y="1247"/>
                      <a:pt x="2420" y="917"/>
                    </a:cubicBezTo>
                    <a:cubicBezTo>
                      <a:pt x="2226" y="373"/>
                      <a:pt x="1765" y="1"/>
                      <a:pt x="13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922;p62">
                <a:extLst>
                  <a:ext uri="{FF2B5EF4-FFF2-40B4-BE49-F238E27FC236}">
                    <a16:creationId xmlns:a16="http://schemas.microsoft.com/office/drawing/2014/main" id="{FB054753-362F-D984-45F4-04092BB29C07}"/>
                  </a:ext>
                </a:extLst>
              </p:cNvPr>
              <p:cNvSpPr/>
              <p:nvPr/>
            </p:nvSpPr>
            <p:spPr>
              <a:xfrm flipH="1">
                <a:off x="2387846" y="2595600"/>
                <a:ext cx="1638656" cy="1617529"/>
              </a:xfrm>
              <a:custGeom>
                <a:avLst/>
                <a:gdLst/>
                <a:ahLst/>
                <a:cxnLst/>
                <a:rect l="l" t="t" r="r" b="b"/>
                <a:pathLst>
                  <a:path w="8532" h="8422" extrusionOk="0">
                    <a:moveTo>
                      <a:pt x="1" y="0"/>
                    </a:moveTo>
                    <a:lnTo>
                      <a:pt x="1923" y="8421"/>
                    </a:lnTo>
                    <a:lnTo>
                      <a:pt x="8532" y="8421"/>
                    </a:lnTo>
                    <a:lnTo>
                      <a:pt x="66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923;p62">
                <a:extLst>
                  <a:ext uri="{FF2B5EF4-FFF2-40B4-BE49-F238E27FC236}">
                    <a16:creationId xmlns:a16="http://schemas.microsoft.com/office/drawing/2014/main" id="{2E46F7C1-5707-E9FE-DD22-CCD1F17CD655}"/>
                  </a:ext>
                </a:extLst>
              </p:cNvPr>
              <p:cNvSpPr/>
              <p:nvPr/>
            </p:nvSpPr>
            <p:spPr>
              <a:xfrm flipH="1">
                <a:off x="2374786" y="2582348"/>
                <a:ext cx="1663816" cy="1642689"/>
              </a:xfrm>
              <a:custGeom>
                <a:avLst/>
                <a:gdLst/>
                <a:ahLst/>
                <a:cxnLst/>
                <a:rect l="l" t="t" r="r" b="b"/>
                <a:pathLst>
                  <a:path w="8663" h="8553" extrusionOk="0">
                    <a:moveTo>
                      <a:pt x="6631" y="132"/>
                    </a:moveTo>
                    <a:lnTo>
                      <a:pt x="8511" y="8448"/>
                    </a:lnTo>
                    <a:lnTo>
                      <a:pt x="2027" y="8448"/>
                    </a:lnTo>
                    <a:lnTo>
                      <a:pt x="132" y="132"/>
                    </a:lnTo>
                    <a:close/>
                    <a:moveTo>
                      <a:pt x="1" y="1"/>
                    </a:moveTo>
                    <a:lnTo>
                      <a:pt x="1" y="90"/>
                    </a:lnTo>
                    <a:lnTo>
                      <a:pt x="1938" y="8553"/>
                    </a:lnTo>
                    <a:lnTo>
                      <a:pt x="8663" y="8553"/>
                    </a:lnTo>
                    <a:lnTo>
                      <a:pt x="672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924;p62">
                <a:extLst>
                  <a:ext uri="{FF2B5EF4-FFF2-40B4-BE49-F238E27FC236}">
                    <a16:creationId xmlns:a16="http://schemas.microsoft.com/office/drawing/2014/main" id="{F6F4BB8C-2498-C865-7DC0-B52D5A3F1F53}"/>
                  </a:ext>
                </a:extLst>
              </p:cNvPr>
              <p:cNvSpPr/>
              <p:nvPr/>
            </p:nvSpPr>
            <p:spPr>
              <a:xfrm flipH="1">
                <a:off x="3510244" y="3199061"/>
                <a:ext cx="491097" cy="452685"/>
              </a:xfrm>
              <a:custGeom>
                <a:avLst/>
                <a:gdLst/>
                <a:ahLst/>
                <a:cxnLst/>
                <a:rect l="l" t="t" r="r" b="b"/>
                <a:pathLst>
                  <a:path w="2557" h="2357" extrusionOk="0">
                    <a:moveTo>
                      <a:pt x="2137" y="0"/>
                    </a:moveTo>
                    <a:lnTo>
                      <a:pt x="1" y="456"/>
                    </a:lnTo>
                    <a:lnTo>
                      <a:pt x="393" y="2357"/>
                    </a:lnTo>
                    <a:lnTo>
                      <a:pt x="2556" y="1896"/>
                    </a:lnTo>
                    <a:lnTo>
                      <a:pt x="2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925;p62">
                <a:extLst>
                  <a:ext uri="{FF2B5EF4-FFF2-40B4-BE49-F238E27FC236}">
                    <a16:creationId xmlns:a16="http://schemas.microsoft.com/office/drawing/2014/main" id="{A355A178-9F75-DAE3-D1F4-10D1B227842C}"/>
                  </a:ext>
                </a:extLst>
              </p:cNvPr>
              <p:cNvSpPr/>
              <p:nvPr/>
            </p:nvSpPr>
            <p:spPr>
              <a:xfrm flipH="1">
                <a:off x="3498144" y="3186000"/>
                <a:ext cx="515297" cy="477845"/>
              </a:xfrm>
              <a:custGeom>
                <a:avLst/>
                <a:gdLst/>
                <a:ahLst/>
                <a:cxnLst/>
                <a:rect l="l" t="t" r="r" b="b"/>
                <a:pathLst>
                  <a:path w="2683" h="2488" extrusionOk="0">
                    <a:moveTo>
                      <a:pt x="2158" y="131"/>
                    </a:moveTo>
                    <a:lnTo>
                      <a:pt x="2551" y="1922"/>
                    </a:lnTo>
                    <a:lnTo>
                      <a:pt x="498" y="2357"/>
                    </a:lnTo>
                    <a:lnTo>
                      <a:pt x="132" y="566"/>
                    </a:lnTo>
                    <a:lnTo>
                      <a:pt x="2158" y="131"/>
                    </a:lnTo>
                    <a:close/>
                    <a:moveTo>
                      <a:pt x="2247" y="0"/>
                    </a:moveTo>
                    <a:lnTo>
                      <a:pt x="1" y="482"/>
                    </a:lnTo>
                    <a:lnTo>
                      <a:pt x="1" y="545"/>
                    </a:lnTo>
                    <a:lnTo>
                      <a:pt x="414" y="2488"/>
                    </a:lnTo>
                    <a:lnTo>
                      <a:pt x="2682" y="2006"/>
                    </a:lnTo>
                    <a:lnTo>
                      <a:pt x="2247"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926;p62">
                <a:extLst>
                  <a:ext uri="{FF2B5EF4-FFF2-40B4-BE49-F238E27FC236}">
                    <a16:creationId xmlns:a16="http://schemas.microsoft.com/office/drawing/2014/main" id="{BFCEB832-ED83-6507-DC0A-5B7E5A51FCE5}"/>
                  </a:ext>
                </a:extLst>
              </p:cNvPr>
              <p:cNvSpPr/>
              <p:nvPr/>
            </p:nvSpPr>
            <p:spPr>
              <a:xfrm flipH="1">
                <a:off x="2287182" y="2976652"/>
                <a:ext cx="33418" cy="54545"/>
              </a:xfrm>
              <a:custGeom>
                <a:avLst/>
                <a:gdLst/>
                <a:ahLst/>
                <a:cxnLst/>
                <a:rect l="l" t="t" r="r" b="b"/>
                <a:pathLst>
                  <a:path w="174" h="284" extrusionOk="0">
                    <a:moveTo>
                      <a:pt x="89" y="1"/>
                    </a:moveTo>
                    <a:cubicBezTo>
                      <a:pt x="42" y="1"/>
                      <a:pt x="0" y="64"/>
                      <a:pt x="0" y="132"/>
                    </a:cubicBezTo>
                    <a:cubicBezTo>
                      <a:pt x="0" y="216"/>
                      <a:pt x="42" y="284"/>
                      <a:pt x="89" y="284"/>
                    </a:cubicBezTo>
                    <a:cubicBezTo>
                      <a:pt x="131" y="284"/>
                      <a:pt x="173" y="216"/>
                      <a:pt x="173" y="132"/>
                    </a:cubicBezTo>
                    <a:cubicBezTo>
                      <a:pt x="173" y="64"/>
                      <a:pt x="131" y="1"/>
                      <a:pt x="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927;p62">
                <a:extLst>
                  <a:ext uri="{FF2B5EF4-FFF2-40B4-BE49-F238E27FC236}">
                    <a16:creationId xmlns:a16="http://schemas.microsoft.com/office/drawing/2014/main" id="{97A32BDA-6EAB-8C8B-D3A0-CFE8E041A021}"/>
                  </a:ext>
                </a:extLst>
              </p:cNvPr>
              <p:cNvSpPr/>
              <p:nvPr/>
            </p:nvSpPr>
            <p:spPr>
              <a:xfrm flipH="1">
                <a:off x="2274122" y="2967625"/>
                <a:ext cx="59539" cy="71638"/>
              </a:xfrm>
              <a:custGeom>
                <a:avLst/>
                <a:gdLst/>
                <a:ahLst/>
                <a:cxnLst/>
                <a:rect l="l" t="t" r="r" b="b"/>
                <a:pathLst>
                  <a:path w="310" h="373" extrusionOk="0">
                    <a:moveTo>
                      <a:pt x="157" y="111"/>
                    </a:moveTo>
                    <a:lnTo>
                      <a:pt x="178" y="132"/>
                    </a:lnTo>
                    <a:cubicBezTo>
                      <a:pt x="178" y="132"/>
                      <a:pt x="199" y="158"/>
                      <a:pt x="199" y="179"/>
                    </a:cubicBezTo>
                    <a:cubicBezTo>
                      <a:pt x="199" y="221"/>
                      <a:pt x="178" y="242"/>
                      <a:pt x="178" y="242"/>
                    </a:cubicBezTo>
                    <a:lnTo>
                      <a:pt x="157" y="263"/>
                    </a:lnTo>
                    <a:lnTo>
                      <a:pt x="131" y="242"/>
                    </a:lnTo>
                    <a:cubicBezTo>
                      <a:pt x="131" y="242"/>
                      <a:pt x="110" y="221"/>
                      <a:pt x="110" y="179"/>
                    </a:cubicBezTo>
                    <a:cubicBezTo>
                      <a:pt x="110" y="158"/>
                      <a:pt x="131" y="132"/>
                      <a:pt x="131" y="132"/>
                    </a:cubicBezTo>
                    <a:lnTo>
                      <a:pt x="157" y="111"/>
                    </a:lnTo>
                    <a:close/>
                    <a:moveTo>
                      <a:pt x="157" y="1"/>
                    </a:moveTo>
                    <a:cubicBezTo>
                      <a:pt x="110" y="1"/>
                      <a:pt x="68" y="27"/>
                      <a:pt x="47" y="69"/>
                    </a:cubicBezTo>
                    <a:cubicBezTo>
                      <a:pt x="27" y="90"/>
                      <a:pt x="0" y="132"/>
                      <a:pt x="0" y="179"/>
                    </a:cubicBezTo>
                    <a:cubicBezTo>
                      <a:pt x="0" y="242"/>
                      <a:pt x="27" y="289"/>
                      <a:pt x="47" y="310"/>
                    </a:cubicBezTo>
                    <a:cubicBezTo>
                      <a:pt x="68" y="352"/>
                      <a:pt x="110" y="373"/>
                      <a:pt x="157" y="373"/>
                    </a:cubicBezTo>
                    <a:cubicBezTo>
                      <a:pt x="199" y="373"/>
                      <a:pt x="241" y="352"/>
                      <a:pt x="262" y="310"/>
                    </a:cubicBezTo>
                    <a:cubicBezTo>
                      <a:pt x="288" y="289"/>
                      <a:pt x="309" y="242"/>
                      <a:pt x="309" y="179"/>
                    </a:cubicBezTo>
                    <a:cubicBezTo>
                      <a:pt x="309" y="132"/>
                      <a:pt x="288" y="90"/>
                      <a:pt x="262" y="69"/>
                    </a:cubicBezTo>
                    <a:cubicBezTo>
                      <a:pt x="241" y="27"/>
                      <a:pt x="199" y="1"/>
                      <a:pt x="15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466796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p:cTn id="7" dur="200" fill="hold"/>
                                            <p:tgtEl>
                                              <p:spTgt spid="2"/>
                                            </p:tgtEl>
                                            <p:attrNameLst>
                                              <p:attrName>ppt_w</p:attrName>
                                            </p:attrNameLst>
                                          </p:cBhvr>
                                          <p:tavLst>
                                            <p:tav tm="0">
                                              <p:val>
                                                <p:fltVal val="0"/>
                                              </p:val>
                                            </p:tav>
                                            <p:tav tm="100000">
                                              <p:val>
                                                <p:strVal val="#ppt_w"/>
                                              </p:val>
                                            </p:tav>
                                          </p:tavLst>
                                        </p:anim>
                                        <p:anim calcmode="lin" valueType="num">
                                          <p:cBhvr>
                                            <p:cTn id="8" dur="200" fill="hold"/>
                                            <p:tgtEl>
                                              <p:spTgt spid="2"/>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100"/>
                                      </p:stCondLst>
                                      <p:childTnLst>
                                        <p:animScale p14:bounceEnd="99000">
                                          <p:cBhvr>
                                            <p:cTn id="10" dur="1000" fill="hold"/>
                                            <p:tgtEl>
                                              <p:spTgt spid="2"/>
                                            </p:tgtEl>
                                          </p:cBhvr>
                                          <p:by x="110000" y="110000"/>
                                        </p:animScale>
                                      </p:childTnLst>
                                    </p:cTn>
                                  </p:par>
                                  <p:par>
                                    <p:cTn id="11" presetID="6" presetClass="emph" presetSubtype="0" accel="50000" decel="50000" fill="hold" grpId="2" nodeType="withEffect">
                                      <p:stCondLst>
                                        <p:cond delay="100"/>
                                      </p:stCondLst>
                                      <p:childTnLst>
                                        <p:animScale>
                                          <p:cBhvr>
                                            <p:cTn id="12" dur="250" fill="hold"/>
                                            <p:tgtEl>
                                              <p:spTgt spid="2"/>
                                            </p:tgtEl>
                                          </p:cBhvr>
                                          <p:by x="91000" y="91000"/>
                                        </p:animScale>
                                      </p:childTnLst>
                                    </p:cTn>
                                  </p:par>
                                  <p:par>
                                    <p:cTn id="13" presetID="23" presetClass="entr" presetSubtype="16" fill="hold" grpId="0" nodeType="withEffect">
                                      <p:stCondLst>
                                        <p:cond delay="200"/>
                                      </p:stCondLst>
                                      <p:childTnLst>
                                        <p:set>
                                          <p:cBhvr>
                                            <p:cTn id="14" dur="1" fill="hold">
                                              <p:stCondLst>
                                                <p:cond delay="0"/>
                                              </p:stCondLst>
                                            </p:cTn>
                                            <p:tgtEl>
                                              <p:spTgt spid="3"/>
                                            </p:tgtEl>
                                            <p:attrNameLst>
                                              <p:attrName>style.visibility</p:attrName>
                                            </p:attrNameLst>
                                          </p:cBhvr>
                                          <p:to>
                                            <p:strVal val="visible"/>
                                          </p:to>
                                        </p:set>
                                        <p:anim calcmode="lin" valueType="num">
                                          <p:cBhvr>
                                            <p:cTn id="15" dur="200" fill="hold"/>
                                            <p:tgtEl>
                                              <p:spTgt spid="3"/>
                                            </p:tgtEl>
                                            <p:attrNameLst>
                                              <p:attrName>ppt_w</p:attrName>
                                            </p:attrNameLst>
                                          </p:cBhvr>
                                          <p:tavLst>
                                            <p:tav tm="0">
                                              <p:val>
                                                <p:fltVal val="0"/>
                                              </p:val>
                                            </p:tav>
                                            <p:tav tm="100000">
                                              <p:val>
                                                <p:strVal val="#ppt_w"/>
                                              </p:val>
                                            </p:tav>
                                          </p:tavLst>
                                        </p:anim>
                                        <p:anim calcmode="lin" valueType="num">
                                          <p:cBhvr>
                                            <p:cTn id="16" dur="200" fill="hold"/>
                                            <p:tgtEl>
                                              <p:spTgt spid="3"/>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200"/>
                                      </p:stCondLst>
                                      <p:childTnLst>
                                        <p:animScale p14:bounceEnd="99000">
                                          <p:cBhvr>
                                            <p:cTn id="18" dur="1000" fill="hold"/>
                                            <p:tgtEl>
                                              <p:spTgt spid="3"/>
                                            </p:tgtEl>
                                          </p:cBhvr>
                                          <p:by x="110000" y="110000"/>
                                        </p:animScale>
                                      </p:childTnLst>
                                    </p:cTn>
                                  </p:par>
                                  <p:par>
                                    <p:cTn id="19" presetID="6" presetClass="emph" presetSubtype="0" accel="50000" decel="50000" fill="hold" grpId="2" nodeType="withEffect">
                                      <p:stCondLst>
                                        <p:cond delay="200"/>
                                      </p:stCondLst>
                                      <p:childTnLst>
                                        <p:animScale>
                                          <p:cBhvr>
                                            <p:cTn id="20" dur="250" fill="hold"/>
                                            <p:tgtEl>
                                              <p:spTgt spid="3"/>
                                            </p:tgtEl>
                                          </p:cBhvr>
                                          <p:by x="91000" y="91000"/>
                                        </p:animScale>
                                      </p:childTnLst>
                                    </p:cTn>
                                  </p:par>
                                  <p:par>
                                    <p:cTn id="21" presetID="23" presetClass="entr" presetSubtype="16" fill="hold" nodeType="withEffect">
                                      <p:stCondLst>
                                        <p:cond delay="300"/>
                                      </p:stCondLst>
                                      <p:childTnLst>
                                        <p:set>
                                          <p:cBhvr>
                                            <p:cTn id="22" dur="1" fill="hold">
                                              <p:stCondLst>
                                                <p:cond delay="0"/>
                                              </p:stCondLst>
                                            </p:cTn>
                                            <p:tgtEl>
                                              <p:spTgt spid="4"/>
                                            </p:tgtEl>
                                            <p:attrNameLst>
                                              <p:attrName>style.visibility</p:attrName>
                                            </p:attrNameLst>
                                          </p:cBhvr>
                                          <p:to>
                                            <p:strVal val="visible"/>
                                          </p:to>
                                        </p:set>
                                        <p:anim calcmode="lin" valueType="num">
                                          <p:cBhvr>
                                            <p:cTn id="23" dur="200" fill="hold"/>
                                            <p:tgtEl>
                                              <p:spTgt spid="4"/>
                                            </p:tgtEl>
                                            <p:attrNameLst>
                                              <p:attrName>ppt_w</p:attrName>
                                            </p:attrNameLst>
                                          </p:cBhvr>
                                          <p:tavLst>
                                            <p:tav tm="0">
                                              <p:val>
                                                <p:fltVal val="0"/>
                                              </p:val>
                                            </p:tav>
                                            <p:tav tm="100000">
                                              <p:val>
                                                <p:strVal val="#ppt_w"/>
                                              </p:val>
                                            </p:tav>
                                          </p:tavLst>
                                        </p:anim>
                                        <p:anim calcmode="lin" valueType="num">
                                          <p:cBhvr>
                                            <p:cTn id="24" dur="200" fill="hold"/>
                                            <p:tgtEl>
                                              <p:spTgt spid="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300"/>
                                      </p:stCondLst>
                                      <p:childTnLst>
                                        <p:animScale p14:bounceEnd="99000">
                                          <p:cBhvr>
                                            <p:cTn id="26" dur="1000" fill="hold"/>
                                            <p:tgtEl>
                                              <p:spTgt spid="4"/>
                                            </p:tgtEl>
                                          </p:cBhvr>
                                          <p:by x="110000" y="110000"/>
                                        </p:animScale>
                                      </p:childTnLst>
                                    </p:cTn>
                                  </p:par>
                                  <p:par>
                                    <p:cTn id="27" presetID="6" presetClass="emph" presetSubtype="0" accel="50000" decel="50000" fill="hold" nodeType="withEffect">
                                      <p:stCondLst>
                                        <p:cond delay="300"/>
                                      </p:stCondLst>
                                      <p:childTnLst>
                                        <p:animScale>
                                          <p:cBhvr>
                                            <p:cTn id="28" dur="250" fill="hold"/>
                                            <p:tgtEl>
                                              <p:spTgt spid="4"/>
                                            </p:tgtEl>
                                          </p:cBhvr>
                                          <p:by x="91000" y="91000"/>
                                        </p:animScale>
                                      </p:childTnLst>
                                    </p:cTn>
                                  </p:par>
                                  <p:par>
                                    <p:cTn id="29" presetID="23" presetClass="entr" presetSubtype="16" fill="hold" nodeType="withEffect">
                                      <p:stCondLst>
                                        <p:cond delay="400"/>
                                      </p:stCondLst>
                                      <p:childTnLst>
                                        <p:set>
                                          <p:cBhvr>
                                            <p:cTn id="30" dur="1" fill="hold">
                                              <p:stCondLst>
                                                <p:cond delay="0"/>
                                              </p:stCondLst>
                                            </p:cTn>
                                            <p:tgtEl>
                                              <p:spTgt spid="7"/>
                                            </p:tgtEl>
                                            <p:attrNameLst>
                                              <p:attrName>style.visibility</p:attrName>
                                            </p:attrNameLst>
                                          </p:cBhvr>
                                          <p:to>
                                            <p:strVal val="visible"/>
                                          </p:to>
                                        </p:set>
                                        <p:anim calcmode="lin" valueType="num">
                                          <p:cBhvr>
                                            <p:cTn id="31" dur="200" fill="hold"/>
                                            <p:tgtEl>
                                              <p:spTgt spid="7"/>
                                            </p:tgtEl>
                                            <p:attrNameLst>
                                              <p:attrName>ppt_w</p:attrName>
                                            </p:attrNameLst>
                                          </p:cBhvr>
                                          <p:tavLst>
                                            <p:tav tm="0">
                                              <p:val>
                                                <p:fltVal val="0"/>
                                              </p:val>
                                            </p:tav>
                                            <p:tav tm="100000">
                                              <p:val>
                                                <p:strVal val="#ppt_w"/>
                                              </p:val>
                                            </p:tav>
                                          </p:tavLst>
                                        </p:anim>
                                        <p:anim calcmode="lin" valueType="num">
                                          <p:cBhvr>
                                            <p:cTn id="32" dur="200" fill="hold"/>
                                            <p:tgtEl>
                                              <p:spTgt spid="7"/>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400"/>
                                      </p:stCondLst>
                                      <p:childTnLst>
                                        <p:animScale p14:bounceEnd="99000">
                                          <p:cBhvr>
                                            <p:cTn id="34" dur="1000" fill="hold"/>
                                            <p:tgtEl>
                                              <p:spTgt spid="7"/>
                                            </p:tgtEl>
                                          </p:cBhvr>
                                          <p:by x="110000" y="110000"/>
                                        </p:animScale>
                                      </p:childTnLst>
                                    </p:cTn>
                                  </p:par>
                                  <p:par>
                                    <p:cTn id="35" presetID="6" presetClass="emph" presetSubtype="0" accel="50000" decel="50000" fill="hold" nodeType="withEffect">
                                      <p:stCondLst>
                                        <p:cond delay="400"/>
                                      </p:stCondLst>
                                      <p:childTnLst>
                                        <p:animScale>
                                          <p:cBhvr>
                                            <p:cTn id="36" dur="250" fill="hold"/>
                                            <p:tgtEl>
                                              <p:spTgt spid="7"/>
                                            </p:tgtEl>
                                          </p:cBhvr>
                                          <p:by x="91000" y="91000"/>
                                        </p:animScale>
                                      </p:childTnLst>
                                    </p:cTn>
                                  </p:par>
                                  <p:par>
                                    <p:cTn id="37" presetID="23" presetClass="entr" presetSubtype="16" fill="hold" nodeType="withEffect">
                                      <p:stCondLst>
                                        <p:cond delay="500"/>
                                      </p:stCondLst>
                                      <p:childTnLst>
                                        <p:set>
                                          <p:cBhvr>
                                            <p:cTn id="38" dur="1" fill="hold">
                                              <p:stCondLst>
                                                <p:cond delay="0"/>
                                              </p:stCondLst>
                                            </p:cTn>
                                            <p:tgtEl>
                                              <p:spTgt spid="12"/>
                                            </p:tgtEl>
                                            <p:attrNameLst>
                                              <p:attrName>style.visibility</p:attrName>
                                            </p:attrNameLst>
                                          </p:cBhvr>
                                          <p:to>
                                            <p:strVal val="visible"/>
                                          </p:to>
                                        </p:set>
                                        <p:anim calcmode="lin" valueType="num">
                                          <p:cBhvr>
                                            <p:cTn id="39" dur="200" fill="hold"/>
                                            <p:tgtEl>
                                              <p:spTgt spid="12"/>
                                            </p:tgtEl>
                                            <p:attrNameLst>
                                              <p:attrName>ppt_w</p:attrName>
                                            </p:attrNameLst>
                                          </p:cBhvr>
                                          <p:tavLst>
                                            <p:tav tm="0">
                                              <p:val>
                                                <p:fltVal val="0"/>
                                              </p:val>
                                            </p:tav>
                                            <p:tav tm="100000">
                                              <p:val>
                                                <p:strVal val="#ppt_w"/>
                                              </p:val>
                                            </p:tav>
                                          </p:tavLst>
                                        </p:anim>
                                        <p:anim calcmode="lin" valueType="num">
                                          <p:cBhvr>
                                            <p:cTn id="40" dur="200" fill="hold"/>
                                            <p:tgtEl>
                                              <p:spTgt spid="12"/>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500"/>
                                      </p:stCondLst>
                                      <p:childTnLst>
                                        <p:animScale p14:bounceEnd="99000">
                                          <p:cBhvr>
                                            <p:cTn id="42" dur="1000" fill="hold"/>
                                            <p:tgtEl>
                                              <p:spTgt spid="12"/>
                                            </p:tgtEl>
                                          </p:cBhvr>
                                          <p:by x="110000" y="110000"/>
                                        </p:animScale>
                                      </p:childTnLst>
                                    </p:cTn>
                                  </p:par>
                                  <p:par>
                                    <p:cTn id="43" presetID="6" presetClass="emph" presetSubtype="0" accel="50000" decel="50000" fill="hold" nodeType="withEffect">
                                      <p:stCondLst>
                                        <p:cond delay="500"/>
                                      </p:stCondLst>
                                      <p:childTnLst>
                                        <p:animScale>
                                          <p:cBhvr>
                                            <p:cTn id="44" dur="250" fill="hold"/>
                                            <p:tgtEl>
                                              <p:spTgt spid="12"/>
                                            </p:tgtEl>
                                          </p:cBhvr>
                                          <p:by x="91000" y="91000"/>
                                        </p:animScale>
                                      </p:childTnLst>
                                    </p:cTn>
                                  </p:par>
                                  <p:par>
                                    <p:cTn id="45" presetID="23" presetClass="entr" presetSubtype="16" fill="hold" nodeType="withEffect">
                                      <p:stCondLst>
                                        <p:cond delay="600"/>
                                      </p:stCondLst>
                                      <p:childTnLst>
                                        <p:set>
                                          <p:cBhvr>
                                            <p:cTn id="46" dur="1" fill="hold">
                                              <p:stCondLst>
                                                <p:cond delay="0"/>
                                              </p:stCondLst>
                                            </p:cTn>
                                            <p:tgtEl>
                                              <p:spTgt spid="16"/>
                                            </p:tgtEl>
                                            <p:attrNameLst>
                                              <p:attrName>style.visibility</p:attrName>
                                            </p:attrNameLst>
                                          </p:cBhvr>
                                          <p:to>
                                            <p:strVal val="visible"/>
                                          </p:to>
                                        </p:set>
                                        <p:anim calcmode="lin" valueType="num">
                                          <p:cBhvr>
                                            <p:cTn id="47" dur="200" fill="hold"/>
                                            <p:tgtEl>
                                              <p:spTgt spid="16"/>
                                            </p:tgtEl>
                                            <p:attrNameLst>
                                              <p:attrName>ppt_w</p:attrName>
                                            </p:attrNameLst>
                                          </p:cBhvr>
                                          <p:tavLst>
                                            <p:tav tm="0">
                                              <p:val>
                                                <p:fltVal val="0"/>
                                              </p:val>
                                            </p:tav>
                                            <p:tav tm="100000">
                                              <p:val>
                                                <p:strVal val="#ppt_w"/>
                                              </p:val>
                                            </p:tav>
                                          </p:tavLst>
                                        </p:anim>
                                        <p:anim calcmode="lin" valueType="num">
                                          <p:cBhvr>
                                            <p:cTn id="48" dur="200" fill="hold"/>
                                            <p:tgtEl>
                                              <p:spTgt spid="16"/>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600"/>
                                      </p:stCondLst>
                                      <p:childTnLst>
                                        <p:animScale p14:bounceEnd="99000">
                                          <p:cBhvr>
                                            <p:cTn id="50" dur="1000" fill="hold"/>
                                            <p:tgtEl>
                                              <p:spTgt spid="16"/>
                                            </p:tgtEl>
                                          </p:cBhvr>
                                          <p:by x="110000" y="110000"/>
                                        </p:animScale>
                                      </p:childTnLst>
                                    </p:cTn>
                                  </p:par>
                                  <p:par>
                                    <p:cTn id="51" presetID="6" presetClass="emph" presetSubtype="0" accel="50000" decel="50000" fill="hold" nodeType="withEffect">
                                      <p:stCondLst>
                                        <p:cond delay="600"/>
                                      </p:stCondLst>
                                      <p:childTnLst>
                                        <p:animScale>
                                          <p:cBhvr>
                                            <p:cTn id="52" dur="250" fill="hold"/>
                                            <p:tgtEl>
                                              <p:spTgt spid="1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3" grpId="0"/>
          <p:bldP spid="3" grpId="1"/>
          <p:bldP spid="3"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p:cTn id="7" dur="200" fill="hold"/>
                                            <p:tgtEl>
                                              <p:spTgt spid="2"/>
                                            </p:tgtEl>
                                            <p:attrNameLst>
                                              <p:attrName>ppt_w</p:attrName>
                                            </p:attrNameLst>
                                          </p:cBhvr>
                                          <p:tavLst>
                                            <p:tav tm="0">
                                              <p:val>
                                                <p:fltVal val="0"/>
                                              </p:val>
                                            </p:tav>
                                            <p:tav tm="100000">
                                              <p:val>
                                                <p:strVal val="#ppt_w"/>
                                              </p:val>
                                            </p:tav>
                                          </p:tavLst>
                                        </p:anim>
                                        <p:anim calcmode="lin" valueType="num">
                                          <p:cBhvr>
                                            <p:cTn id="8" dur="200" fill="hold"/>
                                            <p:tgtEl>
                                              <p:spTgt spid="2"/>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100"/>
                                      </p:stCondLst>
                                      <p:childTnLst>
                                        <p:animScale>
                                          <p:cBhvr>
                                            <p:cTn id="10" dur="1000" fill="hold"/>
                                            <p:tgtEl>
                                              <p:spTgt spid="2"/>
                                            </p:tgtEl>
                                          </p:cBhvr>
                                          <p:by x="110000" y="110000"/>
                                        </p:animScale>
                                      </p:childTnLst>
                                    </p:cTn>
                                  </p:par>
                                  <p:par>
                                    <p:cTn id="11" presetID="6" presetClass="emph" presetSubtype="0" accel="50000" decel="50000" fill="hold" grpId="2" nodeType="withEffect">
                                      <p:stCondLst>
                                        <p:cond delay="100"/>
                                      </p:stCondLst>
                                      <p:childTnLst>
                                        <p:animScale>
                                          <p:cBhvr>
                                            <p:cTn id="12" dur="250" fill="hold"/>
                                            <p:tgtEl>
                                              <p:spTgt spid="2"/>
                                            </p:tgtEl>
                                          </p:cBhvr>
                                          <p:by x="91000" y="91000"/>
                                        </p:animScale>
                                      </p:childTnLst>
                                    </p:cTn>
                                  </p:par>
                                  <p:par>
                                    <p:cTn id="13" presetID="23" presetClass="entr" presetSubtype="16" fill="hold" grpId="0" nodeType="withEffect">
                                      <p:stCondLst>
                                        <p:cond delay="200"/>
                                      </p:stCondLst>
                                      <p:childTnLst>
                                        <p:set>
                                          <p:cBhvr>
                                            <p:cTn id="14" dur="1" fill="hold">
                                              <p:stCondLst>
                                                <p:cond delay="0"/>
                                              </p:stCondLst>
                                            </p:cTn>
                                            <p:tgtEl>
                                              <p:spTgt spid="3"/>
                                            </p:tgtEl>
                                            <p:attrNameLst>
                                              <p:attrName>style.visibility</p:attrName>
                                            </p:attrNameLst>
                                          </p:cBhvr>
                                          <p:to>
                                            <p:strVal val="visible"/>
                                          </p:to>
                                        </p:set>
                                        <p:anim calcmode="lin" valueType="num">
                                          <p:cBhvr>
                                            <p:cTn id="15" dur="200" fill="hold"/>
                                            <p:tgtEl>
                                              <p:spTgt spid="3"/>
                                            </p:tgtEl>
                                            <p:attrNameLst>
                                              <p:attrName>ppt_w</p:attrName>
                                            </p:attrNameLst>
                                          </p:cBhvr>
                                          <p:tavLst>
                                            <p:tav tm="0">
                                              <p:val>
                                                <p:fltVal val="0"/>
                                              </p:val>
                                            </p:tav>
                                            <p:tav tm="100000">
                                              <p:val>
                                                <p:strVal val="#ppt_w"/>
                                              </p:val>
                                            </p:tav>
                                          </p:tavLst>
                                        </p:anim>
                                        <p:anim calcmode="lin" valueType="num">
                                          <p:cBhvr>
                                            <p:cTn id="16" dur="200" fill="hold"/>
                                            <p:tgtEl>
                                              <p:spTgt spid="3"/>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200"/>
                                      </p:stCondLst>
                                      <p:childTnLst>
                                        <p:animScale>
                                          <p:cBhvr>
                                            <p:cTn id="18" dur="1000" fill="hold"/>
                                            <p:tgtEl>
                                              <p:spTgt spid="3"/>
                                            </p:tgtEl>
                                          </p:cBhvr>
                                          <p:by x="110000" y="110000"/>
                                        </p:animScale>
                                      </p:childTnLst>
                                    </p:cTn>
                                  </p:par>
                                  <p:par>
                                    <p:cTn id="19" presetID="6" presetClass="emph" presetSubtype="0" accel="50000" decel="50000" fill="hold" grpId="2" nodeType="withEffect">
                                      <p:stCondLst>
                                        <p:cond delay="200"/>
                                      </p:stCondLst>
                                      <p:childTnLst>
                                        <p:animScale>
                                          <p:cBhvr>
                                            <p:cTn id="20" dur="250" fill="hold"/>
                                            <p:tgtEl>
                                              <p:spTgt spid="3"/>
                                            </p:tgtEl>
                                          </p:cBhvr>
                                          <p:by x="91000" y="91000"/>
                                        </p:animScale>
                                      </p:childTnLst>
                                    </p:cTn>
                                  </p:par>
                                  <p:par>
                                    <p:cTn id="21" presetID="23" presetClass="entr" presetSubtype="16" fill="hold" nodeType="withEffect">
                                      <p:stCondLst>
                                        <p:cond delay="300"/>
                                      </p:stCondLst>
                                      <p:childTnLst>
                                        <p:set>
                                          <p:cBhvr>
                                            <p:cTn id="22" dur="1" fill="hold">
                                              <p:stCondLst>
                                                <p:cond delay="0"/>
                                              </p:stCondLst>
                                            </p:cTn>
                                            <p:tgtEl>
                                              <p:spTgt spid="4"/>
                                            </p:tgtEl>
                                            <p:attrNameLst>
                                              <p:attrName>style.visibility</p:attrName>
                                            </p:attrNameLst>
                                          </p:cBhvr>
                                          <p:to>
                                            <p:strVal val="visible"/>
                                          </p:to>
                                        </p:set>
                                        <p:anim calcmode="lin" valueType="num">
                                          <p:cBhvr>
                                            <p:cTn id="23" dur="200" fill="hold"/>
                                            <p:tgtEl>
                                              <p:spTgt spid="4"/>
                                            </p:tgtEl>
                                            <p:attrNameLst>
                                              <p:attrName>ppt_w</p:attrName>
                                            </p:attrNameLst>
                                          </p:cBhvr>
                                          <p:tavLst>
                                            <p:tav tm="0">
                                              <p:val>
                                                <p:fltVal val="0"/>
                                              </p:val>
                                            </p:tav>
                                            <p:tav tm="100000">
                                              <p:val>
                                                <p:strVal val="#ppt_w"/>
                                              </p:val>
                                            </p:tav>
                                          </p:tavLst>
                                        </p:anim>
                                        <p:anim calcmode="lin" valueType="num">
                                          <p:cBhvr>
                                            <p:cTn id="24" dur="200" fill="hold"/>
                                            <p:tgtEl>
                                              <p:spTgt spid="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300"/>
                                      </p:stCondLst>
                                      <p:childTnLst>
                                        <p:animScale>
                                          <p:cBhvr>
                                            <p:cTn id="26" dur="1000" fill="hold"/>
                                            <p:tgtEl>
                                              <p:spTgt spid="4"/>
                                            </p:tgtEl>
                                          </p:cBhvr>
                                          <p:by x="110000" y="110000"/>
                                        </p:animScale>
                                      </p:childTnLst>
                                    </p:cTn>
                                  </p:par>
                                  <p:par>
                                    <p:cTn id="27" presetID="6" presetClass="emph" presetSubtype="0" accel="50000" decel="50000" fill="hold" nodeType="withEffect">
                                      <p:stCondLst>
                                        <p:cond delay="300"/>
                                      </p:stCondLst>
                                      <p:childTnLst>
                                        <p:animScale>
                                          <p:cBhvr>
                                            <p:cTn id="28" dur="250" fill="hold"/>
                                            <p:tgtEl>
                                              <p:spTgt spid="4"/>
                                            </p:tgtEl>
                                          </p:cBhvr>
                                          <p:by x="91000" y="91000"/>
                                        </p:animScale>
                                      </p:childTnLst>
                                    </p:cTn>
                                  </p:par>
                                  <p:par>
                                    <p:cTn id="29" presetID="23" presetClass="entr" presetSubtype="16" fill="hold" nodeType="withEffect">
                                      <p:stCondLst>
                                        <p:cond delay="400"/>
                                      </p:stCondLst>
                                      <p:childTnLst>
                                        <p:set>
                                          <p:cBhvr>
                                            <p:cTn id="30" dur="1" fill="hold">
                                              <p:stCondLst>
                                                <p:cond delay="0"/>
                                              </p:stCondLst>
                                            </p:cTn>
                                            <p:tgtEl>
                                              <p:spTgt spid="7"/>
                                            </p:tgtEl>
                                            <p:attrNameLst>
                                              <p:attrName>style.visibility</p:attrName>
                                            </p:attrNameLst>
                                          </p:cBhvr>
                                          <p:to>
                                            <p:strVal val="visible"/>
                                          </p:to>
                                        </p:set>
                                        <p:anim calcmode="lin" valueType="num">
                                          <p:cBhvr>
                                            <p:cTn id="31" dur="200" fill="hold"/>
                                            <p:tgtEl>
                                              <p:spTgt spid="7"/>
                                            </p:tgtEl>
                                            <p:attrNameLst>
                                              <p:attrName>ppt_w</p:attrName>
                                            </p:attrNameLst>
                                          </p:cBhvr>
                                          <p:tavLst>
                                            <p:tav tm="0">
                                              <p:val>
                                                <p:fltVal val="0"/>
                                              </p:val>
                                            </p:tav>
                                            <p:tav tm="100000">
                                              <p:val>
                                                <p:strVal val="#ppt_w"/>
                                              </p:val>
                                            </p:tav>
                                          </p:tavLst>
                                        </p:anim>
                                        <p:anim calcmode="lin" valueType="num">
                                          <p:cBhvr>
                                            <p:cTn id="32" dur="200" fill="hold"/>
                                            <p:tgtEl>
                                              <p:spTgt spid="7"/>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400"/>
                                      </p:stCondLst>
                                      <p:childTnLst>
                                        <p:animScale>
                                          <p:cBhvr>
                                            <p:cTn id="34" dur="1000" fill="hold"/>
                                            <p:tgtEl>
                                              <p:spTgt spid="7"/>
                                            </p:tgtEl>
                                          </p:cBhvr>
                                          <p:by x="110000" y="110000"/>
                                        </p:animScale>
                                      </p:childTnLst>
                                    </p:cTn>
                                  </p:par>
                                  <p:par>
                                    <p:cTn id="35" presetID="6" presetClass="emph" presetSubtype="0" accel="50000" decel="50000" fill="hold" nodeType="withEffect">
                                      <p:stCondLst>
                                        <p:cond delay="400"/>
                                      </p:stCondLst>
                                      <p:childTnLst>
                                        <p:animScale>
                                          <p:cBhvr>
                                            <p:cTn id="36" dur="250" fill="hold"/>
                                            <p:tgtEl>
                                              <p:spTgt spid="7"/>
                                            </p:tgtEl>
                                          </p:cBhvr>
                                          <p:by x="91000" y="91000"/>
                                        </p:animScale>
                                      </p:childTnLst>
                                    </p:cTn>
                                  </p:par>
                                  <p:par>
                                    <p:cTn id="37" presetID="23" presetClass="entr" presetSubtype="16" fill="hold" nodeType="withEffect">
                                      <p:stCondLst>
                                        <p:cond delay="500"/>
                                      </p:stCondLst>
                                      <p:childTnLst>
                                        <p:set>
                                          <p:cBhvr>
                                            <p:cTn id="38" dur="1" fill="hold">
                                              <p:stCondLst>
                                                <p:cond delay="0"/>
                                              </p:stCondLst>
                                            </p:cTn>
                                            <p:tgtEl>
                                              <p:spTgt spid="12"/>
                                            </p:tgtEl>
                                            <p:attrNameLst>
                                              <p:attrName>style.visibility</p:attrName>
                                            </p:attrNameLst>
                                          </p:cBhvr>
                                          <p:to>
                                            <p:strVal val="visible"/>
                                          </p:to>
                                        </p:set>
                                        <p:anim calcmode="lin" valueType="num">
                                          <p:cBhvr>
                                            <p:cTn id="39" dur="200" fill="hold"/>
                                            <p:tgtEl>
                                              <p:spTgt spid="12"/>
                                            </p:tgtEl>
                                            <p:attrNameLst>
                                              <p:attrName>ppt_w</p:attrName>
                                            </p:attrNameLst>
                                          </p:cBhvr>
                                          <p:tavLst>
                                            <p:tav tm="0">
                                              <p:val>
                                                <p:fltVal val="0"/>
                                              </p:val>
                                            </p:tav>
                                            <p:tav tm="100000">
                                              <p:val>
                                                <p:strVal val="#ppt_w"/>
                                              </p:val>
                                            </p:tav>
                                          </p:tavLst>
                                        </p:anim>
                                        <p:anim calcmode="lin" valueType="num">
                                          <p:cBhvr>
                                            <p:cTn id="40" dur="200" fill="hold"/>
                                            <p:tgtEl>
                                              <p:spTgt spid="12"/>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500"/>
                                      </p:stCondLst>
                                      <p:childTnLst>
                                        <p:animScale>
                                          <p:cBhvr>
                                            <p:cTn id="42" dur="1000" fill="hold"/>
                                            <p:tgtEl>
                                              <p:spTgt spid="12"/>
                                            </p:tgtEl>
                                          </p:cBhvr>
                                          <p:by x="110000" y="110000"/>
                                        </p:animScale>
                                      </p:childTnLst>
                                    </p:cTn>
                                  </p:par>
                                  <p:par>
                                    <p:cTn id="43" presetID="6" presetClass="emph" presetSubtype="0" accel="50000" decel="50000" fill="hold" nodeType="withEffect">
                                      <p:stCondLst>
                                        <p:cond delay="500"/>
                                      </p:stCondLst>
                                      <p:childTnLst>
                                        <p:animScale>
                                          <p:cBhvr>
                                            <p:cTn id="44" dur="250" fill="hold"/>
                                            <p:tgtEl>
                                              <p:spTgt spid="12"/>
                                            </p:tgtEl>
                                          </p:cBhvr>
                                          <p:by x="91000" y="91000"/>
                                        </p:animScale>
                                      </p:childTnLst>
                                    </p:cTn>
                                  </p:par>
                                  <p:par>
                                    <p:cTn id="45" presetID="23" presetClass="entr" presetSubtype="16" fill="hold" nodeType="withEffect">
                                      <p:stCondLst>
                                        <p:cond delay="600"/>
                                      </p:stCondLst>
                                      <p:childTnLst>
                                        <p:set>
                                          <p:cBhvr>
                                            <p:cTn id="46" dur="1" fill="hold">
                                              <p:stCondLst>
                                                <p:cond delay="0"/>
                                              </p:stCondLst>
                                            </p:cTn>
                                            <p:tgtEl>
                                              <p:spTgt spid="16"/>
                                            </p:tgtEl>
                                            <p:attrNameLst>
                                              <p:attrName>style.visibility</p:attrName>
                                            </p:attrNameLst>
                                          </p:cBhvr>
                                          <p:to>
                                            <p:strVal val="visible"/>
                                          </p:to>
                                        </p:set>
                                        <p:anim calcmode="lin" valueType="num">
                                          <p:cBhvr>
                                            <p:cTn id="47" dur="200" fill="hold"/>
                                            <p:tgtEl>
                                              <p:spTgt spid="16"/>
                                            </p:tgtEl>
                                            <p:attrNameLst>
                                              <p:attrName>ppt_w</p:attrName>
                                            </p:attrNameLst>
                                          </p:cBhvr>
                                          <p:tavLst>
                                            <p:tav tm="0">
                                              <p:val>
                                                <p:fltVal val="0"/>
                                              </p:val>
                                            </p:tav>
                                            <p:tav tm="100000">
                                              <p:val>
                                                <p:strVal val="#ppt_w"/>
                                              </p:val>
                                            </p:tav>
                                          </p:tavLst>
                                        </p:anim>
                                        <p:anim calcmode="lin" valueType="num">
                                          <p:cBhvr>
                                            <p:cTn id="48" dur="200" fill="hold"/>
                                            <p:tgtEl>
                                              <p:spTgt spid="16"/>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600"/>
                                      </p:stCondLst>
                                      <p:childTnLst>
                                        <p:animScale>
                                          <p:cBhvr>
                                            <p:cTn id="50" dur="1000" fill="hold"/>
                                            <p:tgtEl>
                                              <p:spTgt spid="16"/>
                                            </p:tgtEl>
                                          </p:cBhvr>
                                          <p:by x="110000" y="110000"/>
                                        </p:animScale>
                                      </p:childTnLst>
                                    </p:cTn>
                                  </p:par>
                                  <p:par>
                                    <p:cTn id="51" presetID="6" presetClass="emph" presetSubtype="0" accel="50000" decel="50000" fill="hold" nodeType="withEffect">
                                      <p:stCondLst>
                                        <p:cond delay="600"/>
                                      </p:stCondLst>
                                      <p:childTnLst>
                                        <p:animScale>
                                          <p:cBhvr>
                                            <p:cTn id="52" dur="250" fill="hold"/>
                                            <p:tgtEl>
                                              <p:spTgt spid="1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3" grpId="0"/>
          <p:bldP spid="3" grpId="1"/>
          <p:bldP spid="3" grpId="2"/>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418" name="Google Shape;418;p15"/>
          <p:cNvSpPr txBox="1"/>
          <p:nvPr/>
        </p:nvSpPr>
        <p:spPr>
          <a:xfrm>
            <a:off x="1399862" y="2554414"/>
            <a:ext cx="2915322" cy="89326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accent5">
                    <a:lumMod val="50000"/>
                  </a:schemeClr>
                </a:solidFill>
                <a:latin typeface="Fira Sans Medium"/>
                <a:ea typeface="Fira Sans Medium"/>
                <a:cs typeface="Fira Sans Medium"/>
                <a:sym typeface="Fira Sans Medium"/>
              </a:rPr>
              <a:t>Tổng quan và giới thiệu đề tài</a:t>
            </a:r>
            <a:endParaRPr sz="3600" dirty="0">
              <a:solidFill>
                <a:schemeClr val="accent5">
                  <a:lumMod val="50000"/>
                </a:schemeClr>
              </a:solidFill>
              <a:latin typeface="Fira Sans Medium"/>
              <a:ea typeface="Fira Sans Medium"/>
              <a:cs typeface="Fira Sans Medium"/>
              <a:sym typeface="Fira Sans Medium"/>
            </a:endParaRPr>
          </a:p>
        </p:txBody>
      </p:sp>
      <p:sp>
        <p:nvSpPr>
          <p:cNvPr id="419" name="Google Shape;419;p15"/>
          <p:cNvSpPr txBox="1"/>
          <p:nvPr/>
        </p:nvSpPr>
        <p:spPr>
          <a:xfrm>
            <a:off x="5223867" y="1267377"/>
            <a:ext cx="2085483"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5">
                    <a:lumMod val="50000"/>
                  </a:schemeClr>
                </a:solidFill>
                <a:latin typeface="Fira Sans Medium"/>
                <a:ea typeface="Fira Sans Medium"/>
                <a:cs typeface="Fira Sans Medium"/>
                <a:sym typeface="Fira Sans Medium"/>
              </a:rPr>
              <a:t>Lý do chọn đề tài</a:t>
            </a:r>
            <a:endParaRPr sz="1700" dirty="0">
              <a:solidFill>
                <a:schemeClr val="accent5">
                  <a:lumMod val="50000"/>
                </a:schemeClr>
              </a:solidFill>
              <a:latin typeface="Fira Sans Medium"/>
              <a:ea typeface="Fira Sans Medium"/>
              <a:cs typeface="Fira Sans Medium"/>
              <a:sym typeface="Fira Sans Medium"/>
            </a:endParaRPr>
          </a:p>
        </p:txBody>
      </p:sp>
      <p:sp>
        <p:nvSpPr>
          <p:cNvPr id="420" name="Google Shape;420;p15"/>
          <p:cNvSpPr txBox="1"/>
          <p:nvPr/>
        </p:nvSpPr>
        <p:spPr>
          <a:xfrm>
            <a:off x="5228372" y="1601459"/>
            <a:ext cx="2244826"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accent5">
                    <a:lumMod val="50000"/>
                  </a:schemeClr>
                </a:solidFill>
                <a:latin typeface="Fira Sans"/>
                <a:ea typeface="Fira Sans"/>
                <a:cs typeface="Fira Sans"/>
                <a:sym typeface="Fira Sans"/>
              </a:rPr>
              <a:t>Trình bài về lý do chọn đề tài</a:t>
            </a:r>
            <a:endParaRPr sz="1200" dirty="0">
              <a:solidFill>
                <a:schemeClr val="accent5">
                  <a:lumMod val="50000"/>
                </a:schemeClr>
              </a:solidFill>
              <a:latin typeface="Fira Sans"/>
              <a:ea typeface="Fira Sans"/>
              <a:cs typeface="Fira Sans"/>
              <a:sym typeface="Fira Sans"/>
            </a:endParaRPr>
          </a:p>
        </p:txBody>
      </p:sp>
      <p:sp>
        <p:nvSpPr>
          <p:cNvPr id="421" name="Google Shape;421;p15"/>
          <p:cNvSpPr txBox="1"/>
          <p:nvPr/>
        </p:nvSpPr>
        <p:spPr>
          <a:xfrm>
            <a:off x="6556462" y="2474001"/>
            <a:ext cx="1732242"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5">
                    <a:lumMod val="50000"/>
                  </a:schemeClr>
                </a:solidFill>
                <a:latin typeface="Fira Sans Medium"/>
                <a:ea typeface="Fira Sans Medium"/>
                <a:cs typeface="Fira Sans Medium"/>
                <a:sym typeface="Fira Sans Medium"/>
              </a:rPr>
              <a:t>Mô tả đề tài</a:t>
            </a:r>
            <a:endParaRPr sz="1700" dirty="0">
              <a:solidFill>
                <a:schemeClr val="accent5">
                  <a:lumMod val="50000"/>
                </a:schemeClr>
              </a:solidFill>
              <a:latin typeface="Fira Sans Medium"/>
              <a:ea typeface="Fira Sans Medium"/>
              <a:cs typeface="Fira Sans Medium"/>
              <a:sym typeface="Fira Sans Medium"/>
            </a:endParaRPr>
          </a:p>
        </p:txBody>
      </p:sp>
      <p:sp>
        <p:nvSpPr>
          <p:cNvPr id="422" name="Google Shape;422;p15"/>
          <p:cNvSpPr txBox="1"/>
          <p:nvPr/>
        </p:nvSpPr>
        <p:spPr>
          <a:xfrm>
            <a:off x="6556462" y="2796906"/>
            <a:ext cx="1979668" cy="33553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accent5">
                    <a:lumMod val="50000"/>
                  </a:schemeClr>
                </a:solidFill>
                <a:latin typeface="Fira Sans"/>
                <a:ea typeface="Fira Sans"/>
                <a:cs typeface="Fira Sans"/>
                <a:sym typeface="Fira Sans"/>
              </a:rPr>
              <a:t>Mô tả yêu cầu của đề tài</a:t>
            </a:r>
            <a:endParaRPr sz="1200" dirty="0">
              <a:solidFill>
                <a:schemeClr val="accent5">
                  <a:lumMod val="50000"/>
                </a:schemeClr>
              </a:solidFill>
              <a:latin typeface="Fira Sans"/>
              <a:ea typeface="Fira Sans"/>
              <a:cs typeface="Fira Sans"/>
              <a:sym typeface="Fira Sans"/>
            </a:endParaRPr>
          </a:p>
        </p:txBody>
      </p:sp>
      <p:sp>
        <p:nvSpPr>
          <p:cNvPr id="423" name="Google Shape;423;p15"/>
          <p:cNvSpPr txBox="1"/>
          <p:nvPr/>
        </p:nvSpPr>
        <p:spPr>
          <a:xfrm>
            <a:off x="5347639" y="3564238"/>
            <a:ext cx="1972275"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5">
                    <a:lumMod val="50000"/>
                  </a:schemeClr>
                </a:solidFill>
                <a:latin typeface="Fira Sans Medium"/>
                <a:ea typeface="Fira Sans Medium"/>
                <a:cs typeface="Fira Sans Medium"/>
                <a:sym typeface="Fira Sans Medium"/>
              </a:rPr>
              <a:t>Giải quyết vấn đề</a:t>
            </a:r>
            <a:endParaRPr sz="1700" dirty="0">
              <a:solidFill>
                <a:schemeClr val="accent5">
                  <a:lumMod val="50000"/>
                </a:schemeClr>
              </a:solidFill>
              <a:latin typeface="Fira Sans Medium"/>
              <a:ea typeface="Fira Sans Medium"/>
              <a:cs typeface="Fira Sans Medium"/>
              <a:sym typeface="Fira Sans Medium"/>
            </a:endParaRPr>
          </a:p>
        </p:txBody>
      </p:sp>
      <p:sp>
        <p:nvSpPr>
          <p:cNvPr id="424" name="Google Shape;424;p15"/>
          <p:cNvSpPr txBox="1"/>
          <p:nvPr/>
        </p:nvSpPr>
        <p:spPr>
          <a:xfrm>
            <a:off x="5350672" y="3874901"/>
            <a:ext cx="1972275" cy="3832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accent5">
                    <a:lumMod val="50000"/>
                  </a:schemeClr>
                </a:solidFill>
                <a:latin typeface="Fira Sans"/>
                <a:ea typeface="Fira Sans"/>
                <a:cs typeface="Fira Sans"/>
                <a:sym typeface="Fira Sans"/>
              </a:rPr>
              <a:t>Nói về phương pháp nghiên cứu</a:t>
            </a:r>
          </a:p>
        </p:txBody>
      </p:sp>
      <p:pic>
        <p:nvPicPr>
          <p:cNvPr id="2052" name="Picture 4" descr="Hình ảnh Minh Họa Vector Của Biểu Tượng Người đàn ông Suy Nghĩ Bị Cô Lập Lý  Do Suy Nghĩ Vectơ PNG , Tư Tưởng, ý Tưởng, Lý Do PNG và Vector">
            <a:extLst>
              <a:ext uri="{FF2B5EF4-FFF2-40B4-BE49-F238E27FC236}">
                <a16:creationId xmlns:a16="http://schemas.microsoft.com/office/drawing/2014/main" id="{6734C85D-A724-8857-175B-A9C0120B01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12475"/>
            <a:ext cx="705802" cy="7058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ình ảnh Biểu Tượng Tài Liệu Cho Dự án PNG , Tài Liệu Clipart, Biểu Tượng  Tài Liệu, Biểu Tượng Dự án PNG và Vector với nền trong suốt để tải xuống">
            <a:extLst>
              <a:ext uri="{FF2B5EF4-FFF2-40B4-BE49-F238E27FC236}">
                <a16:creationId xmlns:a16="http://schemas.microsoft.com/office/drawing/2014/main" id="{E440CCCB-A15C-7445-D49D-591457ADD5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3632" y="2390127"/>
            <a:ext cx="824137" cy="82413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Giải quyết vấn đề với 8D ] Tổng quan D1 tới D4 - Việt Quality">
            <a:extLst>
              <a:ext uri="{FF2B5EF4-FFF2-40B4-BE49-F238E27FC236}">
                <a16:creationId xmlns:a16="http://schemas.microsoft.com/office/drawing/2014/main" id="{D245C6AF-F4A4-C804-556D-1EA175B9AA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585579"/>
            <a:ext cx="746933" cy="746933"/>
          </a:xfrm>
          <a:prstGeom prst="rect">
            <a:avLst/>
          </a:prstGeom>
          <a:noFill/>
          <a:extLst>
            <a:ext uri="{909E8E84-426E-40DD-AFC4-6F175D3DCCD1}">
              <a14:hiddenFill xmlns:a14="http://schemas.microsoft.com/office/drawing/2010/main">
                <a:solidFill>
                  <a:srgbClr val="FFFFFF"/>
                </a:solidFill>
              </a14:hiddenFill>
            </a:ext>
          </a:extLst>
        </p:spPr>
      </p:pic>
      <p:sp>
        <p:nvSpPr>
          <p:cNvPr id="302" name="Google Shape;758;p36">
            <a:extLst>
              <a:ext uri="{FF2B5EF4-FFF2-40B4-BE49-F238E27FC236}">
                <a16:creationId xmlns:a16="http://schemas.microsoft.com/office/drawing/2014/main" id="{2F89F4D5-4A46-2E52-B5E6-D923142082C7}"/>
              </a:ext>
            </a:extLst>
          </p:cNvPr>
          <p:cNvSpPr txBox="1">
            <a:spLocks/>
          </p:cNvSpPr>
          <p:nvPr/>
        </p:nvSpPr>
        <p:spPr>
          <a:xfrm>
            <a:off x="520750" y="774551"/>
            <a:ext cx="2085483" cy="191425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6000" b="1" dirty="0">
                <a:solidFill>
                  <a:srgbClr val="0070C0"/>
                </a:solidFill>
                <a:latin typeface="Microsoft Tai Le" panose="020B0502040204020203" pitchFamily="34" charset="0"/>
                <a:cs typeface="Microsoft Tai Le" panose="020B0502040204020203" pitchFamily="34" charset="0"/>
              </a:rPr>
              <a:t>01</a:t>
            </a:r>
            <a:r>
              <a:rPr lang="en" b="1" dirty="0"/>
              <a:t> 	 </a:t>
            </a:r>
            <a:r>
              <a:rPr lang="en"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500"/>
                                        <p:tgtEl>
                                          <p:spTgt spid="302"/>
                                        </p:tgtEl>
                                      </p:cBhvr>
                                    </p:animEffect>
                                  </p:childTnLst>
                                </p:cTn>
                              </p:par>
                              <p:par>
                                <p:cTn id="8" presetID="6" presetClass="emph" presetSubtype="0" fill="hold" grpId="1" nodeType="withEffect">
                                  <p:stCondLst>
                                    <p:cond delay="200"/>
                                  </p:stCondLst>
                                  <p:childTnLst>
                                    <p:animScale>
                                      <p:cBhvr>
                                        <p:cTn id="9" dur="10" fill="hold"/>
                                        <p:tgtEl>
                                          <p:spTgt spid="302"/>
                                        </p:tgtEl>
                                      </p:cBhvr>
                                      <p:by x="125000" y="125000"/>
                                    </p:animScale>
                                  </p:childTnLst>
                                </p:cTn>
                              </p:par>
                              <p:par>
                                <p:cTn id="10" presetID="6" presetClass="emph" presetSubtype="0" decel="100000" fill="hold" grpId="2" nodeType="withEffect">
                                  <p:stCondLst>
                                    <p:cond delay="200"/>
                                  </p:stCondLst>
                                  <p:childTnLst>
                                    <p:animScale>
                                      <p:cBhvr>
                                        <p:cTn id="11" dur="750" fill="hold"/>
                                        <p:tgtEl>
                                          <p:spTgt spid="302"/>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p:bldP spid="302" grpId="1"/>
      <p:bldP spid="302" grpId="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grpSp>
        <p:nvGrpSpPr>
          <p:cNvPr id="1499" name="Google Shape;1499;p18"/>
          <p:cNvGrpSpPr/>
          <p:nvPr/>
        </p:nvGrpSpPr>
        <p:grpSpPr>
          <a:xfrm>
            <a:off x="2685444" y="539949"/>
            <a:ext cx="3056198" cy="4063618"/>
            <a:chOff x="3049525" y="1569750"/>
            <a:chExt cx="1724425" cy="2292850"/>
          </a:xfrm>
        </p:grpSpPr>
        <p:sp>
          <p:nvSpPr>
            <p:cNvPr id="1500" name="Google Shape;1500;p18"/>
            <p:cNvSpPr/>
            <p:nvPr/>
          </p:nvSpPr>
          <p:spPr>
            <a:xfrm>
              <a:off x="3628275" y="1569750"/>
              <a:ext cx="809975" cy="441800"/>
            </a:xfrm>
            <a:custGeom>
              <a:avLst/>
              <a:gdLst/>
              <a:ahLst/>
              <a:cxnLst/>
              <a:rect l="l" t="t" r="r" b="b"/>
              <a:pathLst>
                <a:path w="32399" h="17672" extrusionOk="0">
                  <a:moveTo>
                    <a:pt x="1" y="0"/>
                  </a:moveTo>
                  <a:lnTo>
                    <a:pt x="1" y="5985"/>
                  </a:lnTo>
                  <a:cubicBezTo>
                    <a:pt x="10990" y="5985"/>
                    <a:pt x="20966" y="10451"/>
                    <a:pt x="28186" y="17671"/>
                  </a:cubicBezTo>
                  <a:lnTo>
                    <a:pt x="32398" y="13459"/>
                  </a:lnTo>
                  <a:cubicBezTo>
                    <a:pt x="24101" y="5162"/>
                    <a:pt x="12637" y="0"/>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8"/>
            <p:cNvSpPr/>
            <p:nvPr/>
          </p:nvSpPr>
          <p:spPr>
            <a:xfrm>
              <a:off x="3049525" y="2137400"/>
              <a:ext cx="1157550" cy="1157525"/>
            </a:xfrm>
            <a:custGeom>
              <a:avLst/>
              <a:gdLst/>
              <a:ahLst/>
              <a:cxnLst/>
              <a:rect l="l" t="t" r="r" b="b"/>
              <a:pathLst>
                <a:path w="46302" h="46301" extrusionOk="0">
                  <a:moveTo>
                    <a:pt x="23151" y="1"/>
                  </a:moveTo>
                  <a:cubicBezTo>
                    <a:pt x="10357" y="1"/>
                    <a:pt x="1" y="10356"/>
                    <a:pt x="1" y="23151"/>
                  </a:cubicBezTo>
                  <a:cubicBezTo>
                    <a:pt x="1" y="35945"/>
                    <a:pt x="10357" y="46301"/>
                    <a:pt x="23151" y="46301"/>
                  </a:cubicBezTo>
                  <a:cubicBezTo>
                    <a:pt x="35945" y="46301"/>
                    <a:pt x="46301" y="35945"/>
                    <a:pt x="46301" y="23151"/>
                  </a:cubicBezTo>
                  <a:cubicBezTo>
                    <a:pt x="46301" y="10356"/>
                    <a:pt x="35945" y="1"/>
                    <a:pt x="231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8"/>
            <p:cNvSpPr/>
            <p:nvPr/>
          </p:nvSpPr>
          <p:spPr>
            <a:xfrm>
              <a:off x="3078025" y="2215575"/>
              <a:ext cx="1099750" cy="1001175"/>
            </a:xfrm>
            <a:custGeom>
              <a:avLst/>
              <a:gdLst/>
              <a:ahLst/>
              <a:cxnLst/>
              <a:rect l="l" t="t" r="r" b="b"/>
              <a:pathLst>
                <a:path w="43990" h="40047" extrusionOk="0">
                  <a:moveTo>
                    <a:pt x="21995" y="1"/>
                  </a:moveTo>
                  <a:cubicBezTo>
                    <a:pt x="16865" y="1"/>
                    <a:pt x="11734" y="1957"/>
                    <a:pt x="7823" y="5868"/>
                  </a:cubicBezTo>
                  <a:cubicBezTo>
                    <a:pt x="1" y="13690"/>
                    <a:pt x="1" y="26357"/>
                    <a:pt x="7823" y="34180"/>
                  </a:cubicBezTo>
                  <a:cubicBezTo>
                    <a:pt x="11734" y="38091"/>
                    <a:pt x="16865" y="40046"/>
                    <a:pt x="21995" y="40046"/>
                  </a:cubicBezTo>
                  <a:cubicBezTo>
                    <a:pt x="27126" y="40046"/>
                    <a:pt x="32256" y="38091"/>
                    <a:pt x="36167" y="34180"/>
                  </a:cubicBezTo>
                  <a:cubicBezTo>
                    <a:pt x="43989" y="26357"/>
                    <a:pt x="43989" y="13690"/>
                    <a:pt x="36167" y="5868"/>
                  </a:cubicBezTo>
                  <a:cubicBezTo>
                    <a:pt x="32256" y="1957"/>
                    <a:pt x="27126" y="1"/>
                    <a:pt x="219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8"/>
            <p:cNvSpPr/>
            <p:nvPr/>
          </p:nvSpPr>
          <p:spPr>
            <a:xfrm>
              <a:off x="4361425" y="2372550"/>
              <a:ext cx="47525" cy="47525"/>
            </a:xfrm>
            <a:custGeom>
              <a:avLst/>
              <a:gdLst/>
              <a:ahLst/>
              <a:cxnLst/>
              <a:rect l="l" t="t" r="r" b="b"/>
              <a:pathLst>
                <a:path w="1901" h="1901" extrusionOk="0">
                  <a:moveTo>
                    <a:pt x="951" y="460"/>
                  </a:moveTo>
                  <a:cubicBezTo>
                    <a:pt x="1077" y="460"/>
                    <a:pt x="1204" y="507"/>
                    <a:pt x="1299" y="602"/>
                  </a:cubicBezTo>
                  <a:cubicBezTo>
                    <a:pt x="1394" y="697"/>
                    <a:pt x="1426" y="824"/>
                    <a:pt x="1426" y="950"/>
                  </a:cubicBezTo>
                  <a:cubicBezTo>
                    <a:pt x="1426" y="1077"/>
                    <a:pt x="1394" y="1204"/>
                    <a:pt x="1299" y="1299"/>
                  </a:cubicBezTo>
                  <a:cubicBezTo>
                    <a:pt x="1204" y="1394"/>
                    <a:pt x="1077" y="1441"/>
                    <a:pt x="951" y="1441"/>
                  </a:cubicBezTo>
                  <a:cubicBezTo>
                    <a:pt x="824" y="1441"/>
                    <a:pt x="697" y="1394"/>
                    <a:pt x="602" y="1299"/>
                  </a:cubicBezTo>
                  <a:cubicBezTo>
                    <a:pt x="507" y="1204"/>
                    <a:pt x="444" y="1077"/>
                    <a:pt x="444" y="950"/>
                  </a:cubicBezTo>
                  <a:cubicBezTo>
                    <a:pt x="444" y="824"/>
                    <a:pt x="507" y="697"/>
                    <a:pt x="602" y="602"/>
                  </a:cubicBezTo>
                  <a:cubicBezTo>
                    <a:pt x="697" y="507"/>
                    <a:pt x="824" y="460"/>
                    <a:pt x="951" y="460"/>
                  </a:cubicBezTo>
                  <a:close/>
                  <a:moveTo>
                    <a:pt x="939" y="0"/>
                  </a:moveTo>
                  <a:cubicBezTo>
                    <a:pt x="697" y="0"/>
                    <a:pt x="460" y="95"/>
                    <a:pt x="286" y="285"/>
                  </a:cubicBezTo>
                  <a:cubicBezTo>
                    <a:pt x="96" y="475"/>
                    <a:pt x="1" y="697"/>
                    <a:pt x="1" y="950"/>
                  </a:cubicBezTo>
                  <a:cubicBezTo>
                    <a:pt x="1" y="1204"/>
                    <a:pt x="96" y="1457"/>
                    <a:pt x="286" y="1615"/>
                  </a:cubicBezTo>
                  <a:cubicBezTo>
                    <a:pt x="476" y="1805"/>
                    <a:pt x="697" y="1900"/>
                    <a:pt x="951" y="1900"/>
                  </a:cubicBezTo>
                  <a:cubicBezTo>
                    <a:pt x="1172" y="1900"/>
                    <a:pt x="1426" y="1805"/>
                    <a:pt x="1616" y="1615"/>
                  </a:cubicBezTo>
                  <a:cubicBezTo>
                    <a:pt x="1806" y="1457"/>
                    <a:pt x="1901" y="1204"/>
                    <a:pt x="1901" y="950"/>
                  </a:cubicBezTo>
                  <a:cubicBezTo>
                    <a:pt x="1901" y="697"/>
                    <a:pt x="1806" y="475"/>
                    <a:pt x="1616" y="285"/>
                  </a:cubicBezTo>
                  <a:cubicBezTo>
                    <a:pt x="1426" y="95"/>
                    <a:pt x="1180" y="0"/>
                    <a:pt x="93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8"/>
            <p:cNvSpPr/>
            <p:nvPr/>
          </p:nvSpPr>
          <p:spPr>
            <a:xfrm>
              <a:off x="4247425" y="2319500"/>
              <a:ext cx="213775" cy="213800"/>
            </a:xfrm>
            <a:custGeom>
              <a:avLst/>
              <a:gdLst/>
              <a:ahLst/>
              <a:cxnLst/>
              <a:rect l="l" t="t" r="r" b="b"/>
              <a:pathLst>
                <a:path w="8551" h="8552" extrusionOk="0">
                  <a:moveTo>
                    <a:pt x="2424" y="2314"/>
                  </a:moveTo>
                  <a:cubicBezTo>
                    <a:pt x="2693" y="2314"/>
                    <a:pt x="2927" y="2373"/>
                    <a:pt x="3104" y="2439"/>
                  </a:cubicBezTo>
                  <a:cubicBezTo>
                    <a:pt x="2724" y="2787"/>
                    <a:pt x="2407" y="3167"/>
                    <a:pt x="2090" y="3579"/>
                  </a:cubicBezTo>
                  <a:cubicBezTo>
                    <a:pt x="1679" y="3326"/>
                    <a:pt x="1109" y="3262"/>
                    <a:pt x="697" y="3262"/>
                  </a:cubicBezTo>
                  <a:cubicBezTo>
                    <a:pt x="1296" y="2519"/>
                    <a:pt x="1921" y="2314"/>
                    <a:pt x="2424" y="2314"/>
                  </a:cubicBezTo>
                  <a:close/>
                  <a:moveTo>
                    <a:pt x="8076" y="476"/>
                  </a:moveTo>
                  <a:cubicBezTo>
                    <a:pt x="7981" y="1331"/>
                    <a:pt x="7506" y="3832"/>
                    <a:pt x="5004" y="5859"/>
                  </a:cubicBezTo>
                  <a:lnTo>
                    <a:pt x="4972" y="5891"/>
                  </a:lnTo>
                  <a:cubicBezTo>
                    <a:pt x="4592" y="6176"/>
                    <a:pt x="4212" y="6461"/>
                    <a:pt x="3769" y="6714"/>
                  </a:cubicBezTo>
                  <a:lnTo>
                    <a:pt x="1869" y="4814"/>
                  </a:lnTo>
                  <a:cubicBezTo>
                    <a:pt x="3990" y="1204"/>
                    <a:pt x="7252" y="602"/>
                    <a:pt x="8076" y="476"/>
                  </a:cubicBezTo>
                  <a:close/>
                  <a:moveTo>
                    <a:pt x="1837" y="5416"/>
                  </a:moveTo>
                  <a:lnTo>
                    <a:pt x="3135" y="6714"/>
                  </a:lnTo>
                  <a:lnTo>
                    <a:pt x="2565" y="6999"/>
                  </a:lnTo>
                  <a:lnTo>
                    <a:pt x="1584" y="6018"/>
                  </a:lnTo>
                  <a:lnTo>
                    <a:pt x="1837" y="5416"/>
                  </a:lnTo>
                  <a:close/>
                  <a:moveTo>
                    <a:pt x="6112" y="5479"/>
                  </a:moveTo>
                  <a:cubicBezTo>
                    <a:pt x="6271" y="5954"/>
                    <a:pt x="6429" y="6936"/>
                    <a:pt x="5289" y="7854"/>
                  </a:cubicBezTo>
                  <a:cubicBezTo>
                    <a:pt x="5289" y="7443"/>
                    <a:pt x="5226" y="6873"/>
                    <a:pt x="4972" y="6461"/>
                  </a:cubicBezTo>
                  <a:cubicBezTo>
                    <a:pt x="5067" y="6398"/>
                    <a:pt x="5131" y="6334"/>
                    <a:pt x="5226" y="6271"/>
                  </a:cubicBezTo>
                  <a:cubicBezTo>
                    <a:pt x="5257" y="6239"/>
                    <a:pt x="5289" y="6208"/>
                    <a:pt x="5321" y="6176"/>
                  </a:cubicBezTo>
                  <a:cubicBezTo>
                    <a:pt x="5384" y="6144"/>
                    <a:pt x="5447" y="6081"/>
                    <a:pt x="5511" y="6049"/>
                  </a:cubicBezTo>
                  <a:cubicBezTo>
                    <a:pt x="5732" y="5859"/>
                    <a:pt x="5922" y="5669"/>
                    <a:pt x="6112" y="5479"/>
                  </a:cubicBezTo>
                  <a:close/>
                  <a:moveTo>
                    <a:pt x="8329" y="0"/>
                  </a:moveTo>
                  <a:cubicBezTo>
                    <a:pt x="8297" y="0"/>
                    <a:pt x="7221" y="32"/>
                    <a:pt x="5827" y="634"/>
                  </a:cubicBezTo>
                  <a:cubicBezTo>
                    <a:pt x="4972" y="982"/>
                    <a:pt x="4212" y="1489"/>
                    <a:pt x="3484" y="2122"/>
                  </a:cubicBezTo>
                  <a:cubicBezTo>
                    <a:pt x="3207" y="1972"/>
                    <a:pt x="2829" y="1856"/>
                    <a:pt x="2404" y="1856"/>
                  </a:cubicBezTo>
                  <a:cubicBezTo>
                    <a:pt x="1662" y="1856"/>
                    <a:pt x="777" y="2210"/>
                    <a:pt x="32" y="3357"/>
                  </a:cubicBezTo>
                  <a:cubicBezTo>
                    <a:pt x="32" y="3421"/>
                    <a:pt x="0" y="3452"/>
                    <a:pt x="0" y="3484"/>
                  </a:cubicBezTo>
                  <a:cubicBezTo>
                    <a:pt x="0" y="3547"/>
                    <a:pt x="32" y="3579"/>
                    <a:pt x="32" y="3611"/>
                  </a:cubicBezTo>
                  <a:cubicBezTo>
                    <a:pt x="84" y="3662"/>
                    <a:pt x="135" y="3714"/>
                    <a:pt x="204" y="3714"/>
                  </a:cubicBezTo>
                  <a:cubicBezTo>
                    <a:pt x="220" y="3714"/>
                    <a:pt x="236" y="3712"/>
                    <a:pt x="254" y="3706"/>
                  </a:cubicBezTo>
                  <a:cubicBezTo>
                    <a:pt x="333" y="3698"/>
                    <a:pt x="446" y="3692"/>
                    <a:pt x="577" y="3692"/>
                  </a:cubicBezTo>
                  <a:cubicBezTo>
                    <a:pt x="970" y="3692"/>
                    <a:pt x="1528" y="3745"/>
                    <a:pt x="1837" y="3959"/>
                  </a:cubicBezTo>
                  <a:cubicBezTo>
                    <a:pt x="1679" y="4212"/>
                    <a:pt x="1520" y="4466"/>
                    <a:pt x="1394" y="4719"/>
                  </a:cubicBezTo>
                  <a:cubicBezTo>
                    <a:pt x="1362" y="4751"/>
                    <a:pt x="1362" y="4782"/>
                    <a:pt x="1362" y="4846"/>
                  </a:cubicBezTo>
                  <a:cubicBezTo>
                    <a:pt x="1362" y="4909"/>
                    <a:pt x="1362" y="4941"/>
                    <a:pt x="1425" y="5004"/>
                  </a:cubicBezTo>
                  <a:lnTo>
                    <a:pt x="1489" y="5068"/>
                  </a:lnTo>
                  <a:lnTo>
                    <a:pt x="1109" y="5954"/>
                  </a:lnTo>
                  <a:cubicBezTo>
                    <a:pt x="1109" y="5986"/>
                    <a:pt x="1077" y="6018"/>
                    <a:pt x="1077" y="6049"/>
                  </a:cubicBezTo>
                  <a:cubicBezTo>
                    <a:pt x="1077" y="6113"/>
                    <a:pt x="1109" y="6176"/>
                    <a:pt x="1140" y="6208"/>
                  </a:cubicBezTo>
                  <a:lnTo>
                    <a:pt x="2344" y="7411"/>
                  </a:lnTo>
                  <a:cubicBezTo>
                    <a:pt x="2390" y="7457"/>
                    <a:pt x="2453" y="7487"/>
                    <a:pt x="2521" y="7487"/>
                  </a:cubicBezTo>
                  <a:cubicBezTo>
                    <a:pt x="2546" y="7487"/>
                    <a:pt x="2572" y="7483"/>
                    <a:pt x="2597" y="7474"/>
                  </a:cubicBezTo>
                  <a:lnTo>
                    <a:pt x="3484" y="7063"/>
                  </a:lnTo>
                  <a:lnTo>
                    <a:pt x="3579" y="7158"/>
                  </a:lnTo>
                  <a:cubicBezTo>
                    <a:pt x="3616" y="7195"/>
                    <a:pt x="3675" y="7210"/>
                    <a:pt x="3730" y="7210"/>
                  </a:cubicBezTo>
                  <a:cubicBezTo>
                    <a:pt x="3769" y="7210"/>
                    <a:pt x="3806" y="7202"/>
                    <a:pt x="3832" y="7189"/>
                  </a:cubicBezTo>
                  <a:cubicBezTo>
                    <a:pt x="4085" y="7031"/>
                    <a:pt x="4339" y="6873"/>
                    <a:pt x="4592" y="6714"/>
                  </a:cubicBezTo>
                  <a:cubicBezTo>
                    <a:pt x="4877" y="7158"/>
                    <a:pt x="4846" y="7981"/>
                    <a:pt x="4814" y="8298"/>
                  </a:cubicBezTo>
                  <a:cubicBezTo>
                    <a:pt x="4814" y="8361"/>
                    <a:pt x="4846" y="8456"/>
                    <a:pt x="4941" y="8519"/>
                  </a:cubicBezTo>
                  <a:cubicBezTo>
                    <a:pt x="4972" y="8519"/>
                    <a:pt x="5004" y="8551"/>
                    <a:pt x="5036" y="8551"/>
                  </a:cubicBezTo>
                  <a:cubicBezTo>
                    <a:pt x="5099" y="8551"/>
                    <a:pt x="5131" y="8519"/>
                    <a:pt x="5162" y="8519"/>
                  </a:cubicBezTo>
                  <a:cubicBezTo>
                    <a:pt x="6967" y="7348"/>
                    <a:pt x="6809" y="5828"/>
                    <a:pt x="6461" y="5068"/>
                  </a:cubicBezTo>
                  <a:cubicBezTo>
                    <a:pt x="8487" y="2756"/>
                    <a:pt x="8551" y="286"/>
                    <a:pt x="8551" y="254"/>
                  </a:cubicBezTo>
                  <a:cubicBezTo>
                    <a:pt x="8551" y="191"/>
                    <a:pt x="8551" y="127"/>
                    <a:pt x="8487" y="96"/>
                  </a:cubicBezTo>
                  <a:cubicBezTo>
                    <a:pt x="8456" y="32"/>
                    <a:pt x="8392" y="0"/>
                    <a:pt x="832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8"/>
            <p:cNvSpPr/>
            <p:nvPr/>
          </p:nvSpPr>
          <p:spPr>
            <a:xfrm>
              <a:off x="4241875" y="2497625"/>
              <a:ext cx="41975" cy="42000"/>
            </a:xfrm>
            <a:custGeom>
              <a:avLst/>
              <a:gdLst/>
              <a:ahLst/>
              <a:cxnLst/>
              <a:rect l="l" t="t" r="r" b="b"/>
              <a:pathLst>
                <a:path w="1679" h="1680" extrusionOk="0">
                  <a:moveTo>
                    <a:pt x="1457" y="1"/>
                  </a:moveTo>
                  <a:cubicBezTo>
                    <a:pt x="1394" y="1"/>
                    <a:pt x="1331" y="33"/>
                    <a:pt x="1267" y="64"/>
                  </a:cubicBezTo>
                  <a:lnTo>
                    <a:pt x="64" y="1299"/>
                  </a:lnTo>
                  <a:cubicBezTo>
                    <a:pt x="32" y="1331"/>
                    <a:pt x="0" y="1394"/>
                    <a:pt x="0" y="1458"/>
                  </a:cubicBezTo>
                  <a:cubicBezTo>
                    <a:pt x="0" y="1521"/>
                    <a:pt x="32" y="1584"/>
                    <a:pt x="64" y="1616"/>
                  </a:cubicBezTo>
                  <a:cubicBezTo>
                    <a:pt x="95" y="1648"/>
                    <a:pt x="159" y="1679"/>
                    <a:pt x="222" y="1679"/>
                  </a:cubicBezTo>
                  <a:cubicBezTo>
                    <a:pt x="286" y="1679"/>
                    <a:pt x="349" y="1648"/>
                    <a:pt x="381" y="1616"/>
                  </a:cubicBezTo>
                  <a:lnTo>
                    <a:pt x="1616" y="381"/>
                  </a:lnTo>
                  <a:cubicBezTo>
                    <a:pt x="1647" y="349"/>
                    <a:pt x="1679" y="286"/>
                    <a:pt x="1679" y="223"/>
                  </a:cubicBezTo>
                  <a:cubicBezTo>
                    <a:pt x="1679" y="159"/>
                    <a:pt x="1647" y="96"/>
                    <a:pt x="1616" y="64"/>
                  </a:cubicBezTo>
                  <a:cubicBezTo>
                    <a:pt x="1552" y="33"/>
                    <a:pt x="1521" y="1"/>
                    <a:pt x="145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8"/>
            <p:cNvSpPr/>
            <p:nvPr/>
          </p:nvSpPr>
          <p:spPr>
            <a:xfrm>
              <a:off x="4237925" y="2484975"/>
              <a:ext cx="33275" cy="32475"/>
            </a:xfrm>
            <a:custGeom>
              <a:avLst/>
              <a:gdLst/>
              <a:ahLst/>
              <a:cxnLst/>
              <a:rect l="l" t="t" r="r" b="b"/>
              <a:pathLst>
                <a:path w="1331" h="1299" extrusionOk="0">
                  <a:moveTo>
                    <a:pt x="1077" y="0"/>
                  </a:moveTo>
                  <a:cubicBezTo>
                    <a:pt x="1045" y="0"/>
                    <a:pt x="982" y="32"/>
                    <a:pt x="919" y="64"/>
                  </a:cubicBezTo>
                  <a:lnTo>
                    <a:pt x="63" y="919"/>
                  </a:lnTo>
                  <a:cubicBezTo>
                    <a:pt x="32" y="950"/>
                    <a:pt x="0" y="1014"/>
                    <a:pt x="0" y="1077"/>
                  </a:cubicBezTo>
                  <a:cubicBezTo>
                    <a:pt x="0" y="1140"/>
                    <a:pt x="32" y="1204"/>
                    <a:pt x="63" y="1235"/>
                  </a:cubicBezTo>
                  <a:cubicBezTo>
                    <a:pt x="127" y="1267"/>
                    <a:pt x="190" y="1299"/>
                    <a:pt x="253" y="1299"/>
                  </a:cubicBezTo>
                  <a:cubicBezTo>
                    <a:pt x="317" y="1299"/>
                    <a:pt x="348" y="1299"/>
                    <a:pt x="412" y="1235"/>
                  </a:cubicBezTo>
                  <a:lnTo>
                    <a:pt x="1267" y="380"/>
                  </a:lnTo>
                  <a:cubicBezTo>
                    <a:pt x="1299" y="349"/>
                    <a:pt x="1330" y="285"/>
                    <a:pt x="1330" y="222"/>
                  </a:cubicBezTo>
                  <a:cubicBezTo>
                    <a:pt x="1330" y="159"/>
                    <a:pt x="1299" y="95"/>
                    <a:pt x="1267" y="64"/>
                  </a:cubicBezTo>
                  <a:cubicBezTo>
                    <a:pt x="1204" y="32"/>
                    <a:pt x="1172" y="0"/>
                    <a:pt x="107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8"/>
            <p:cNvSpPr/>
            <p:nvPr/>
          </p:nvSpPr>
          <p:spPr>
            <a:xfrm>
              <a:off x="4264050" y="2510300"/>
              <a:ext cx="32475" cy="32500"/>
            </a:xfrm>
            <a:custGeom>
              <a:avLst/>
              <a:gdLst/>
              <a:ahLst/>
              <a:cxnLst/>
              <a:rect l="l" t="t" r="r" b="b"/>
              <a:pathLst>
                <a:path w="1299" h="1300" extrusionOk="0">
                  <a:moveTo>
                    <a:pt x="1077" y="1"/>
                  </a:moveTo>
                  <a:cubicBezTo>
                    <a:pt x="1014" y="1"/>
                    <a:pt x="950" y="32"/>
                    <a:pt x="919" y="64"/>
                  </a:cubicBezTo>
                  <a:lnTo>
                    <a:pt x="64" y="919"/>
                  </a:lnTo>
                  <a:cubicBezTo>
                    <a:pt x="0" y="951"/>
                    <a:pt x="0" y="1014"/>
                    <a:pt x="0" y="1077"/>
                  </a:cubicBezTo>
                  <a:cubicBezTo>
                    <a:pt x="0" y="1141"/>
                    <a:pt x="0" y="1204"/>
                    <a:pt x="64" y="1236"/>
                  </a:cubicBezTo>
                  <a:cubicBezTo>
                    <a:pt x="95" y="1299"/>
                    <a:pt x="159" y="1299"/>
                    <a:pt x="222" y="1299"/>
                  </a:cubicBezTo>
                  <a:cubicBezTo>
                    <a:pt x="285" y="1299"/>
                    <a:pt x="349" y="1267"/>
                    <a:pt x="380" y="1236"/>
                  </a:cubicBezTo>
                  <a:lnTo>
                    <a:pt x="1235" y="381"/>
                  </a:lnTo>
                  <a:cubicBezTo>
                    <a:pt x="1267" y="349"/>
                    <a:pt x="1299" y="286"/>
                    <a:pt x="1299" y="222"/>
                  </a:cubicBezTo>
                  <a:cubicBezTo>
                    <a:pt x="1299" y="159"/>
                    <a:pt x="1267" y="96"/>
                    <a:pt x="1235" y="64"/>
                  </a:cubicBezTo>
                  <a:cubicBezTo>
                    <a:pt x="1172" y="32"/>
                    <a:pt x="1140" y="1"/>
                    <a:pt x="107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8"/>
            <p:cNvSpPr/>
            <p:nvPr/>
          </p:nvSpPr>
          <p:spPr>
            <a:xfrm>
              <a:off x="3842850" y="1928400"/>
              <a:ext cx="207450" cy="159950"/>
            </a:xfrm>
            <a:custGeom>
              <a:avLst/>
              <a:gdLst/>
              <a:ahLst/>
              <a:cxnLst/>
              <a:rect l="l" t="t" r="r" b="b"/>
              <a:pathLst>
                <a:path w="8298" h="6398" extrusionOk="0">
                  <a:moveTo>
                    <a:pt x="159" y="0"/>
                  </a:moveTo>
                  <a:cubicBezTo>
                    <a:pt x="64" y="0"/>
                    <a:pt x="0" y="63"/>
                    <a:pt x="0" y="127"/>
                  </a:cubicBezTo>
                  <a:lnTo>
                    <a:pt x="0" y="6271"/>
                  </a:lnTo>
                  <a:cubicBezTo>
                    <a:pt x="0" y="6334"/>
                    <a:pt x="64" y="6397"/>
                    <a:pt x="159" y="6397"/>
                  </a:cubicBezTo>
                  <a:lnTo>
                    <a:pt x="8139" y="6397"/>
                  </a:lnTo>
                  <a:cubicBezTo>
                    <a:pt x="8234" y="6397"/>
                    <a:pt x="8298" y="6334"/>
                    <a:pt x="8298" y="6271"/>
                  </a:cubicBezTo>
                  <a:cubicBezTo>
                    <a:pt x="8298" y="6175"/>
                    <a:pt x="8234" y="6112"/>
                    <a:pt x="8139" y="6112"/>
                  </a:cubicBezTo>
                  <a:lnTo>
                    <a:pt x="317" y="6112"/>
                  </a:lnTo>
                  <a:lnTo>
                    <a:pt x="317" y="127"/>
                  </a:lnTo>
                  <a:cubicBezTo>
                    <a:pt x="317" y="63"/>
                    <a:pt x="254" y="0"/>
                    <a:pt x="15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8"/>
            <p:cNvSpPr/>
            <p:nvPr/>
          </p:nvSpPr>
          <p:spPr>
            <a:xfrm>
              <a:off x="3863425" y="2004400"/>
              <a:ext cx="37250" cy="64950"/>
            </a:xfrm>
            <a:custGeom>
              <a:avLst/>
              <a:gdLst/>
              <a:ahLst/>
              <a:cxnLst/>
              <a:rect l="l" t="t" r="r" b="b"/>
              <a:pathLst>
                <a:path w="1490" h="2598" extrusionOk="0">
                  <a:moveTo>
                    <a:pt x="1046" y="349"/>
                  </a:moveTo>
                  <a:lnTo>
                    <a:pt x="1046" y="2249"/>
                  </a:lnTo>
                  <a:lnTo>
                    <a:pt x="412" y="2249"/>
                  </a:lnTo>
                  <a:lnTo>
                    <a:pt x="412" y="349"/>
                  </a:lnTo>
                  <a:close/>
                  <a:moveTo>
                    <a:pt x="286" y="0"/>
                  </a:moveTo>
                  <a:cubicBezTo>
                    <a:pt x="127" y="0"/>
                    <a:pt x="1" y="127"/>
                    <a:pt x="1" y="254"/>
                  </a:cubicBezTo>
                  <a:lnTo>
                    <a:pt x="1" y="2344"/>
                  </a:lnTo>
                  <a:cubicBezTo>
                    <a:pt x="1" y="2470"/>
                    <a:pt x="127" y="2597"/>
                    <a:pt x="286" y="2597"/>
                  </a:cubicBezTo>
                  <a:lnTo>
                    <a:pt x="1172" y="2597"/>
                  </a:lnTo>
                  <a:cubicBezTo>
                    <a:pt x="1331" y="2597"/>
                    <a:pt x="1489" y="2470"/>
                    <a:pt x="1489" y="2344"/>
                  </a:cubicBezTo>
                  <a:lnTo>
                    <a:pt x="1489" y="254"/>
                  </a:lnTo>
                  <a:cubicBezTo>
                    <a:pt x="1489" y="127"/>
                    <a:pt x="1331" y="0"/>
                    <a:pt x="11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8"/>
            <p:cNvSpPr/>
            <p:nvPr/>
          </p:nvSpPr>
          <p:spPr>
            <a:xfrm>
              <a:off x="3908550" y="1986175"/>
              <a:ext cx="37250" cy="83175"/>
            </a:xfrm>
            <a:custGeom>
              <a:avLst/>
              <a:gdLst/>
              <a:ahLst/>
              <a:cxnLst/>
              <a:rect l="l" t="t" r="r" b="b"/>
              <a:pathLst>
                <a:path w="1490" h="3327" extrusionOk="0">
                  <a:moveTo>
                    <a:pt x="1046" y="349"/>
                  </a:moveTo>
                  <a:lnTo>
                    <a:pt x="1046" y="2978"/>
                  </a:lnTo>
                  <a:lnTo>
                    <a:pt x="413" y="2978"/>
                  </a:lnTo>
                  <a:lnTo>
                    <a:pt x="413" y="349"/>
                  </a:lnTo>
                  <a:close/>
                  <a:moveTo>
                    <a:pt x="286" y="1"/>
                  </a:moveTo>
                  <a:cubicBezTo>
                    <a:pt x="127" y="1"/>
                    <a:pt x="1" y="96"/>
                    <a:pt x="1" y="254"/>
                  </a:cubicBezTo>
                  <a:lnTo>
                    <a:pt x="1" y="3073"/>
                  </a:lnTo>
                  <a:cubicBezTo>
                    <a:pt x="1" y="3199"/>
                    <a:pt x="127" y="3326"/>
                    <a:pt x="286" y="3326"/>
                  </a:cubicBezTo>
                  <a:lnTo>
                    <a:pt x="1173" y="3326"/>
                  </a:lnTo>
                  <a:cubicBezTo>
                    <a:pt x="1331" y="3326"/>
                    <a:pt x="1489" y="3199"/>
                    <a:pt x="1489" y="3073"/>
                  </a:cubicBezTo>
                  <a:lnTo>
                    <a:pt x="1489" y="254"/>
                  </a:lnTo>
                  <a:cubicBezTo>
                    <a:pt x="1489" y="96"/>
                    <a:pt x="1331" y="1"/>
                    <a:pt x="117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8"/>
            <p:cNvSpPr/>
            <p:nvPr/>
          </p:nvSpPr>
          <p:spPr>
            <a:xfrm>
              <a:off x="3953675" y="1967175"/>
              <a:ext cx="37250" cy="102175"/>
            </a:xfrm>
            <a:custGeom>
              <a:avLst/>
              <a:gdLst/>
              <a:ahLst/>
              <a:cxnLst/>
              <a:rect l="l" t="t" r="r" b="b"/>
              <a:pathLst>
                <a:path w="1490" h="4087" extrusionOk="0">
                  <a:moveTo>
                    <a:pt x="1046" y="349"/>
                  </a:moveTo>
                  <a:lnTo>
                    <a:pt x="1046" y="3738"/>
                  </a:lnTo>
                  <a:lnTo>
                    <a:pt x="413" y="3738"/>
                  </a:lnTo>
                  <a:lnTo>
                    <a:pt x="413" y="349"/>
                  </a:lnTo>
                  <a:close/>
                  <a:moveTo>
                    <a:pt x="286" y="1"/>
                  </a:moveTo>
                  <a:cubicBezTo>
                    <a:pt x="128" y="1"/>
                    <a:pt x="1" y="128"/>
                    <a:pt x="1" y="254"/>
                  </a:cubicBezTo>
                  <a:lnTo>
                    <a:pt x="1" y="3833"/>
                  </a:lnTo>
                  <a:cubicBezTo>
                    <a:pt x="1" y="3959"/>
                    <a:pt x="128" y="4086"/>
                    <a:pt x="286" y="4086"/>
                  </a:cubicBezTo>
                  <a:lnTo>
                    <a:pt x="1173" y="4086"/>
                  </a:lnTo>
                  <a:cubicBezTo>
                    <a:pt x="1331" y="4086"/>
                    <a:pt x="1489" y="3959"/>
                    <a:pt x="1489" y="3833"/>
                  </a:cubicBezTo>
                  <a:lnTo>
                    <a:pt x="1489" y="254"/>
                  </a:lnTo>
                  <a:cubicBezTo>
                    <a:pt x="1489" y="128"/>
                    <a:pt x="1331" y="1"/>
                    <a:pt x="117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8"/>
            <p:cNvSpPr/>
            <p:nvPr/>
          </p:nvSpPr>
          <p:spPr>
            <a:xfrm>
              <a:off x="3998825" y="1948975"/>
              <a:ext cx="37225" cy="120375"/>
            </a:xfrm>
            <a:custGeom>
              <a:avLst/>
              <a:gdLst/>
              <a:ahLst/>
              <a:cxnLst/>
              <a:rect l="l" t="t" r="r" b="b"/>
              <a:pathLst>
                <a:path w="1489" h="4815" extrusionOk="0">
                  <a:moveTo>
                    <a:pt x="1045" y="349"/>
                  </a:moveTo>
                  <a:lnTo>
                    <a:pt x="1045" y="4466"/>
                  </a:lnTo>
                  <a:lnTo>
                    <a:pt x="412" y="4466"/>
                  </a:lnTo>
                  <a:lnTo>
                    <a:pt x="412" y="349"/>
                  </a:lnTo>
                  <a:close/>
                  <a:moveTo>
                    <a:pt x="285" y="0"/>
                  </a:moveTo>
                  <a:cubicBezTo>
                    <a:pt x="127" y="0"/>
                    <a:pt x="0" y="95"/>
                    <a:pt x="0" y="254"/>
                  </a:cubicBezTo>
                  <a:lnTo>
                    <a:pt x="0" y="4561"/>
                  </a:lnTo>
                  <a:cubicBezTo>
                    <a:pt x="0" y="4687"/>
                    <a:pt x="127" y="4814"/>
                    <a:pt x="285" y="4814"/>
                  </a:cubicBezTo>
                  <a:lnTo>
                    <a:pt x="1172" y="4814"/>
                  </a:lnTo>
                  <a:cubicBezTo>
                    <a:pt x="1330" y="4814"/>
                    <a:pt x="1489" y="4687"/>
                    <a:pt x="1489" y="4561"/>
                  </a:cubicBezTo>
                  <a:lnTo>
                    <a:pt x="1489" y="254"/>
                  </a:lnTo>
                  <a:cubicBezTo>
                    <a:pt x="1489" y="95"/>
                    <a:pt x="1330" y="0"/>
                    <a:pt x="11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8"/>
            <p:cNvSpPr/>
            <p:nvPr/>
          </p:nvSpPr>
          <p:spPr>
            <a:xfrm>
              <a:off x="3863425" y="1897500"/>
              <a:ext cx="172625" cy="71300"/>
            </a:xfrm>
            <a:custGeom>
              <a:avLst/>
              <a:gdLst/>
              <a:ahLst/>
              <a:cxnLst/>
              <a:rect l="l" t="t" r="r" b="b"/>
              <a:pathLst>
                <a:path w="6905" h="2852" extrusionOk="0">
                  <a:moveTo>
                    <a:pt x="5606" y="1"/>
                  </a:moveTo>
                  <a:cubicBezTo>
                    <a:pt x="5511" y="1"/>
                    <a:pt x="5416" y="96"/>
                    <a:pt x="5416" y="159"/>
                  </a:cubicBezTo>
                  <a:cubicBezTo>
                    <a:pt x="5416" y="254"/>
                    <a:pt x="5511" y="349"/>
                    <a:pt x="5606" y="349"/>
                  </a:cubicBezTo>
                  <a:lnTo>
                    <a:pt x="6113" y="349"/>
                  </a:lnTo>
                  <a:cubicBezTo>
                    <a:pt x="4466" y="1426"/>
                    <a:pt x="3009" y="1964"/>
                    <a:pt x="2059" y="2218"/>
                  </a:cubicBezTo>
                  <a:cubicBezTo>
                    <a:pt x="919" y="2503"/>
                    <a:pt x="222" y="2503"/>
                    <a:pt x="191" y="2503"/>
                  </a:cubicBezTo>
                  <a:cubicBezTo>
                    <a:pt x="159" y="2503"/>
                    <a:pt x="96" y="2534"/>
                    <a:pt x="64" y="2534"/>
                  </a:cubicBezTo>
                  <a:cubicBezTo>
                    <a:pt x="1" y="2566"/>
                    <a:pt x="1" y="2629"/>
                    <a:pt x="1" y="2661"/>
                  </a:cubicBezTo>
                  <a:cubicBezTo>
                    <a:pt x="1" y="2725"/>
                    <a:pt x="1" y="2756"/>
                    <a:pt x="32" y="2788"/>
                  </a:cubicBezTo>
                  <a:cubicBezTo>
                    <a:pt x="96" y="2820"/>
                    <a:pt x="127" y="2851"/>
                    <a:pt x="191" y="2851"/>
                  </a:cubicBezTo>
                  <a:lnTo>
                    <a:pt x="222" y="2851"/>
                  </a:lnTo>
                  <a:cubicBezTo>
                    <a:pt x="507" y="2851"/>
                    <a:pt x="3104" y="2788"/>
                    <a:pt x="6334" y="634"/>
                  </a:cubicBezTo>
                  <a:lnTo>
                    <a:pt x="6334" y="634"/>
                  </a:lnTo>
                  <a:lnTo>
                    <a:pt x="6208" y="1078"/>
                  </a:lnTo>
                  <a:cubicBezTo>
                    <a:pt x="6208" y="1141"/>
                    <a:pt x="6208" y="1173"/>
                    <a:pt x="6239" y="1236"/>
                  </a:cubicBezTo>
                  <a:cubicBezTo>
                    <a:pt x="6271" y="1268"/>
                    <a:pt x="6334" y="1299"/>
                    <a:pt x="6366" y="1299"/>
                  </a:cubicBezTo>
                  <a:lnTo>
                    <a:pt x="6429" y="1299"/>
                  </a:lnTo>
                  <a:cubicBezTo>
                    <a:pt x="6524" y="1299"/>
                    <a:pt x="6620" y="1236"/>
                    <a:pt x="6620" y="1173"/>
                  </a:cubicBezTo>
                  <a:lnTo>
                    <a:pt x="6905" y="223"/>
                  </a:lnTo>
                  <a:lnTo>
                    <a:pt x="6905" y="191"/>
                  </a:lnTo>
                  <a:cubicBezTo>
                    <a:pt x="6905" y="191"/>
                    <a:pt x="6905" y="159"/>
                    <a:pt x="6905" y="159"/>
                  </a:cubicBezTo>
                  <a:cubicBezTo>
                    <a:pt x="6905" y="159"/>
                    <a:pt x="6873" y="128"/>
                    <a:pt x="6873" y="128"/>
                  </a:cubicBezTo>
                  <a:cubicBezTo>
                    <a:pt x="6873" y="96"/>
                    <a:pt x="6873" y="96"/>
                    <a:pt x="6873" y="96"/>
                  </a:cubicBezTo>
                  <a:cubicBezTo>
                    <a:pt x="6873" y="96"/>
                    <a:pt x="6873" y="96"/>
                    <a:pt x="6841" y="64"/>
                  </a:cubicBezTo>
                  <a:cubicBezTo>
                    <a:pt x="6841" y="64"/>
                    <a:pt x="6841" y="64"/>
                    <a:pt x="6810" y="33"/>
                  </a:cubicBezTo>
                  <a:cubicBezTo>
                    <a:pt x="6778" y="33"/>
                    <a:pt x="6746" y="1"/>
                    <a:pt x="674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8"/>
            <p:cNvSpPr/>
            <p:nvPr/>
          </p:nvSpPr>
          <p:spPr>
            <a:xfrm>
              <a:off x="4222875" y="2990100"/>
              <a:ext cx="40400" cy="15050"/>
            </a:xfrm>
            <a:custGeom>
              <a:avLst/>
              <a:gdLst/>
              <a:ahLst/>
              <a:cxnLst/>
              <a:rect l="l" t="t" r="r" b="b"/>
              <a:pathLst>
                <a:path w="1616" h="602" extrusionOk="0">
                  <a:moveTo>
                    <a:pt x="285" y="0"/>
                  </a:moveTo>
                  <a:cubicBezTo>
                    <a:pt x="127" y="0"/>
                    <a:pt x="0" y="127"/>
                    <a:pt x="0" y="317"/>
                  </a:cubicBezTo>
                  <a:cubicBezTo>
                    <a:pt x="0" y="475"/>
                    <a:pt x="127" y="602"/>
                    <a:pt x="285" y="602"/>
                  </a:cubicBezTo>
                  <a:lnTo>
                    <a:pt x="1331" y="602"/>
                  </a:lnTo>
                  <a:cubicBezTo>
                    <a:pt x="1489" y="602"/>
                    <a:pt x="1616" y="475"/>
                    <a:pt x="1616" y="317"/>
                  </a:cubicBezTo>
                  <a:cubicBezTo>
                    <a:pt x="1616" y="127"/>
                    <a:pt x="1489" y="0"/>
                    <a:pt x="133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8"/>
            <p:cNvSpPr/>
            <p:nvPr/>
          </p:nvSpPr>
          <p:spPr>
            <a:xfrm>
              <a:off x="4224450" y="2945925"/>
              <a:ext cx="38025" cy="26775"/>
            </a:xfrm>
            <a:custGeom>
              <a:avLst/>
              <a:gdLst/>
              <a:ahLst/>
              <a:cxnLst/>
              <a:rect l="l" t="t" r="r" b="b"/>
              <a:pathLst>
                <a:path w="1521" h="1071" extrusionOk="0">
                  <a:moveTo>
                    <a:pt x="318" y="1"/>
                  </a:moveTo>
                  <a:cubicBezTo>
                    <a:pt x="196" y="1"/>
                    <a:pt x="79" y="66"/>
                    <a:pt x="32" y="184"/>
                  </a:cubicBezTo>
                  <a:cubicBezTo>
                    <a:pt x="1" y="247"/>
                    <a:pt x="1" y="310"/>
                    <a:pt x="1" y="405"/>
                  </a:cubicBezTo>
                  <a:cubicBezTo>
                    <a:pt x="32" y="469"/>
                    <a:pt x="96" y="532"/>
                    <a:pt x="159" y="564"/>
                  </a:cubicBezTo>
                  <a:lnTo>
                    <a:pt x="1078" y="1039"/>
                  </a:lnTo>
                  <a:cubicBezTo>
                    <a:pt x="1109" y="1070"/>
                    <a:pt x="1173" y="1070"/>
                    <a:pt x="1204" y="1070"/>
                  </a:cubicBezTo>
                  <a:cubicBezTo>
                    <a:pt x="1331" y="1070"/>
                    <a:pt x="1426" y="1007"/>
                    <a:pt x="1489" y="912"/>
                  </a:cubicBezTo>
                  <a:cubicBezTo>
                    <a:pt x="1521" y="849"/>
                    <a:pt x="1521" y="754"/>
                    <a:pt x="1489" y="690"/>
                  </a:cubicBezTo>
                  <a:cubicBezTo>
                    <a:pt x="1458" y="595"/>
                    <a:pt x="1426" y="532"/>
                    <a:pt x="1331" y="500"/>
                  </a:cubicBezTo>
                  <a:lnTo>
                    <a:pt x="444" y="25"/>
                  </a:lnTo>
                  <a:cubicBezTo>
                    <a:pt x="403" y="9"/>
                    <a:pt x="360" y="1"/>
                    <a:pt x="318"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8"/>
            <p:cNvSpPr/>
            <p:nvPr/>
          </p:nvSpPr>
          <p:spPr>
            <a:xfrm>
              <a:off x="4233175" y="3020350"/>
              <a:ext cx="38025" cy="26775"/>
            </a:xfrm>
            <a:custGeom>
              <a:avLst/>
              <a:gdLst/>
              <a:ahLst/>
              <a:cxnLst/>
              <a:rect l="l" t="t" r="r" b="b"/>
              <a:pathLst>
                <a:path w="1521" h="1071" extrusionOk="0">
                  <a:moveTo>
                    <a:pt x="1208" y="0"/>
                  </a:moveTo>
                  <a:cubicBezTo>
                    <a:pt x="1164" y="0"/>
                    <a:pt x="1119" y="8"/>
                    <a:pt x="1077" y="25"/>
                  </a:cubicBezTo>
                  <a:lnTo>
                    <a:pt x="158" y="500"/>
                  </a:lnTo>
                  <a:cubicBezTo>
                    <a:pt x="95" y="532"/>
                    <a:pt x="32" y="595"/>
                    <a:pt x="32" y="659"/>
                  </a:cubicBezTo>
                  <a:cubicBezTo>
                    <a:pt x="0" y="754"/>
                    <a:pt x="0" y="817"/>
                    <a:pt x="32" y="912"/>
                  </a:cubicBezTo>
                  <a:cubicBezTo>
                    <a:pt x="95" y="1007"/>
                    <a:pt x="190" y="1070"/>
                    <a:pt x="317" y="1070"/>
                  </a:cubicBezTo>
                  <a:cubicBezTo>
                    <a:pt x="348" y="1070"/>
                    <a:pt x="412" y="1039"/>
                    <a:pt x="443" y="1039"/>
                  </a:cubicBezTo>
                  <a:lnTo>
                    <a:pt x="1362" y="564"/>
                  </a:lnTo>
                  <a:cubicBezTo>
                    <a:pt x="1425" y="532"/>
                    <a:pt x="1489" y="468"/>
                    <a:pt x="1489" y="405"/>
                  </a:cubicBezTo>
                  <a:cubicBezTo>
                    <a:pt x="1520" y="310"/>
                    <a:pt x="1520" y="247"/>
                    <a:pt x="1489" y="152"/>
                  </a:cubicBezTo>
                  <a:cubicBezTo>
                    <a:pt x="1442" y="59"/>
                    <a:pt x="1328" y="0"/>
                    <a:pt x="120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8"/>
            <p:cNvSpPr/>
            <p:nvPr/>
          </p:nvSpPr>
          <p:spPr>
            <a:xfrm>
              <a:off x="4436650" y="2990100"/>
              <a:ext cx="40400" cy="15050"/>
            </a:xfrm>
            <a:custGeom>
              <a:avLst/>
              <a:gdLst/>
              <a:ahLst/>
              <a:cxnLst/>
              <a:rect l="l" t="t" r="r" b="b"/>
              <a:pathLst>
                <a:path w="1616" h="602" extrusionOk="0">
                  <a:moveTo>
                    <a:pt x="285" y="0"/>
                  </a:moveTo>
                  <a:cubicBezTo>
                    <a:pt x="127" y="0"/>
                    <a:pt x="0" y="127"/>
                    <a:pt x="0" y="317"/>
                  </a:cubicBezTo>
                  <a:cubicBezTo>
                    <a:pt x="0" y="475"/>
                    <a:pt x="127" y="602"/>
                    <a:pt x="285" y="602"/>
                  </a:cubicBezTo>
                  <a:lnTo>
                    <a:pt x="1330" y="602"/>
                  </a:lnTo>
                  <a:cubicBezTo>
                    <a:pt x="1489" y="602"/>
                    <a:pt x="1615" y="475"/>
                    <a:pt x="1615" y="317"/>
                  </a:cubicBezTo>
                  <a:cubicBezTo>
                    <a:pt x="1615" y="127"/>
                    <a:pt x="1489" y="0"/>
                    <a:pt x="1330"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8"/>
            <p:cNvSpPr/>
            <p:nvPr/>
          </p:nvSpPr>
          <p:spPr>
            <a:xfrm>
              <a:off x="4437425" y="2945925"/>
              <a:ext cx="38025" cy="26775"/>
            </a:xfrm>
            <a:custGeom>
              <a:avLst/>
              <a:gdLst/>
              <a:ahLst/>
              <a:cxnLst/>
              <a:rect l="l" t="t" r="r" b="b"/>
              <a:pathLst>
                <a:path w="1521" h="1071" extrusionOk="0">
                  <a:moveTo>
                    <a:pt x="1204" y="1"/>
                  </a:moveTo>
                  <a:cubicBezTo>
                    <a:pt x="1161" y="1"/>
                    <a:pt x="1118" y="9"/>
                    <a:pt x="1077" y="25"/>
                  </a:cubicBezTo>
                  <a:lnTo>
                    <a:pt x="159" y="500"/>
                  </a:lnTo>
                  <a:cubicBezTo>
                    <a:pt x="96" y="532"/>
                    <a:pt x="32" y="595"/>
                    <a:pt x="32" y="690"/>
                  </a:cubicBezTo>
                  <a:cubicBezTo>
                    <a:pt x="1" y="754"/>
                    <a:pt x="1" y="849"/>
                    <a:pt x="32" y="912"/>
                  </a:cubicBezTo>
                  <a:cubicBezTo>
                    <a:pt x="96" y="1007"/>
                    <a:pt x="191" y="1070"/>
                    <a:pt x="317" y="1070"/>
                  </a:cubicBezTo>
                  <a:cubicBezTo>
                    <a:pt x="349" y="1070"/>
                    <a:pt x="412" y="1070"/>
                    <a:pt x="444" y="1039"/>
                  </a:cubicBezTo>
                  <a:lnTo>
                    <a:pt x="1363" y="564"/>
                  </a:lnTo>
                  <a:cubicBezTo>
                    <a:pt x="1426" y="532"/>
                    <a:pt x="1489" y="469"/>
                    <a:pt x="1489" y="405"/>
                  </a:cubicBezTo>
                  <a:cubicBezTo>
                    <a:pt x="1521" y="310"/>
                    <a:pt x="1521" y="247"/>
                    <a:pt x="1489" y="184"/>
                  </a:cubicBezTo>
                  <a:cubicBezTo>
                    <a:pt x="1442" y="66"/>
                    <a:pt x="1326" y="1"/>
                    <a:pt x="120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8"/>
            <p:cNvSpPr/>
            <p:nvPr/>
          </p:nvSpPr>
          <p:spPr>
            <a:xfrm>
              <a:off x="4428725" y="3020350"/>
              <a:ext cx="38025" cy="26775"/>
            </a:xfrm>
            <a:custGeom>
              <a:avLst/>
              <a:gdLst/>
              <a:ahLst/>
              <a:cxnLst/>
              <a:rect l="l" t="t" r="r" b="b"/>
              <a:pathLst>
                <a:path w="1521" h="1071" extrusionOk="0">
                  <a:moveTo>
                    <a:pt x="313" y="0"/>
                  </a:moveTo>
                  <a:cubicBezTo>
                    <a:pt x="193" y="0"/>
                    <a:pt x="78" y="59"/>
                    <a:pt x="32" y="152"/>
                  </a:cubicBezTo>
                  <a:cubicBezTo>
                    <a:pt x="0" y="247"/>
                    <a:pt x="0" y="310"/>
                    <a:pt x="0" y="405"/>
                  </a:cubicBezTo>
                  <a:cubicBezTo>
                    <a:pt x="32" y="468"/>
                    <a:pt x="95" y="532"/>
                    <a:pt x="159" y="564"/>
                  </a:cubicBezTo>
                  <a:lnTo>
                    <a:pt x="1077" y="1039"/>
                  </a:lnTo>
                  <a:cubicBezTo>
                    <a:pt x="1109" y="1039"/>
                    <a:pt x="1172" y="1070"/>
                    <a:pt x="1204" y="1070"/>
                  </a:cubicBezTo>
                  <a:cubicBezTo>
                    <a:pt x="1330" y="1070"/>
                    <a:pt x="1425" y="1007"/>
                    <a:pt x="1489" y="912"/>
                  </a:cubicBezTo>
                  <a:cubicBezTo>
                    <a:pt x="1520" y="817"/>
                    <a:pt x="1520" y="754"/>
                    <a:pt x="1489" y="659"/>
                  </a:cubicBezTo>
                  <a:cubicBezTo>
                    <a:pt x="1457" y="595"/>
                    <a:pt x="1425" y="532"/>
                    <a:pt x="1330" y="500"/>
                  </a:cubicBezTo>
                  <a:lnTo>
                    <a:pt x="444" y="25"/>
                  </a:lnTo>
                  <a:cubicBezTo>
                    <a:pt x="401" y="8"/>
                    <a:pt x="357" y="0"/>
                    <a:pt x="31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8"/>
            <p:cNvSpPr/>
            <p:nvPr/>
          </p:nvSpPr>
          <p:spPr>
            <a:xfrm>
              <a:off x="4317100" y="3095400"/>
              <a:ext cx="67300" cy="12675"/>
            </a:xfrm>
            <a:custGeom>
              <a:avLst/>
              <a:gdLst/>
              <a:ahLst/>
              <a:cxnLst/>
              <a:rect l="l" t="t" r="r" b="b"/>
              <a:pathLst>
                <a:path w="2692" h="507" extrusionOk="0">
                  <a:moveTo>
                    <a:pt x="253" y="0"/>
                  </a:moveTo>
                  <a:cubicBezTo>
                    <a:pt x="127" y="0"/>
                    <a:pt x="0" y="127"/>
                    <a:pt x="0" y="253"/>
                  </a:cubicBezTo>
                  <a:cubicBezTo>
                    <a:pt x="0" y="412"/>
                    <a:pt x="127" y="507"/>
                    <a:pt x="253" y="507"/>
                  </a:cubicBezTo>
                  <a:lnTo>
                    <a:pt x="2439" y="507"/>
                  </a:lnTo>
                  <a:cubicBezTo>
                    <a:pt x="2597" y="507"/>
                    <a:pt x="2692" y="412"/>
                    <a:pt x="2692" y="253"/>
                  </a:cubicBezTo>
                  <a:cubicBezTo>
                    <a:pt x="2692" y="127"/>
                    <a:pt x="2597" y="0"/>
                    <a:pt x="243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8"/>
            <p:cNvSpPr/>
            <p:nvPr/>
          </p:nvSpPr>
          <p:spPr>
            <a:xfrm>
              <a:off x="4328175" y="3116775"/>
              <a:ext cx="46725" cy="12675"/>
            </a:xfrm>
            <a:custGeom>
              <a:avLst/>
              <a:gdLst/>
              <a:ahLst/>
              <a:cxnLst/>
              <a:rect l="l" t="t" r="r" b="b"/>
              <a:pathLst>
                <a:path w="1869" h="507" extrusionOk="0">
                  <a:moveTo>
                    <a:pt x="254" y="0"/>
                  </a:moveTo>
                  <a:cubicBezTo>
                    <a:pt x="127" y="0"/>
                    <a:pt x="0" y="127"/>
                    <a:pt x="0" y="253"/>
                  </a:cubicBezTo>
                  <a:cubicBezTo>
                    <a:pt x="0" y="380"/>
                    <a:pt x="127" y="507"/>
                    <a:pt x="254" y="507"/>
                  </a:cubicBezTo>
                  <a:lnTo>
                    <a:pt x="1616" y="507"/>
                  </a:lnTo>
                  <a:cubicBezTo>
                    <a:pt x="1774" y="507"/>
                    <a:pt x="1869" y="380"/>
                    <a:pt x="1869" y="253"/>
                  </a:cubicBezTo>
                  <a:cubicBezTo>
                    <a:pt x="1869" y="127"/>
                    <a:pt x="1774" y="0"/>
                    <a:pt x="1616"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8"/>
            <p:cNvSpPr/>
            <p:nvPr/>
          </p:nvSpPr>
          <p:spPr>
            <a:xfrm>
              <a:off x="4272750" y="2907750"/>
              <a:ext cx="156000" cy="182125"/>
            </a:xfrm>
            <a:custGeom>
              <a:avLst/>
              <a:gdLst/>
              <a:ahLst/>
              <a:cxnLst/>
              <a:rect l="l" t="t" r="r" b="b"/>
              <a:pathLst>
                <a:path w="6240" h="7285" extrusionOk="0">
                  <a:moveTo>
                    <a:pt x="3104" y="381"/>
                  </a:moveTo>
                  <a:cubicBezTo>
                    <a:pt x="4624" y="381"/>
                    <a:pt x="5859" y="1584"/>
                    <a:pt x="5859" y="3104"/>
                  </a:cubicBezTo>
                  <a:cubicBezTo>
                    <a:pt x="5859" y="3864"/>
                    <a:pt x="5543" y="4592"/>
                    <a:pt x="4973" y="5131"/>
                  </a:cubicBezTo>
                  <a:cubicBezTo>
                    <a:pt x="4466" y="5574"/>
                    <a:pt x="4149" y="6239"/>
                    <a:pt x="4118" y="6904"/>
                  </a:cubicBezTo>
                  <a:lnTo>
                    <a:pt x="2154" y="6904"/>
                  </a:lnTo>
                  <a:cubicBezTo>
                    <a:pt x="2091" y="6239"/>
                    <a:pt x="1774" y="5574"/>
                    <a:pt x="1267" y="5131"/>
                  </a:cubicBezTo>
                  <a:cubicBezTo>
                    <a:pt x="697" y="4592"/>
                    <a:pt x="381" y="3864"/>
                    <a:pt x="381" y="3104"/>
                  </a:cubicBezTo>
                  <a:cubicBezTo>
                    <a:pt x="381" y="1584"/>
                    <a:pt x="1616" y="381"/>
                    <a:pt x="3104" y="381"/>
                  </a:cubicBezTo>
                  <a:close/>
                  <a:moveTo>
                    <a:pt x="3136" y="0"/>
                  </a:moveTo>
                  <a:cubicBezTo>
                    <a:pt x="1394" y="0"/>
                    <a:pt x="1" y="1394"/>
                    <a:pt x="1" y="3104"/>
                  </a:cubicBezTo>
                  <a:cubicBezTo>
                    <a:pt x="1" y="3991"/>
                    <a:pt x="381" y="4814"/>
                    <a:pt x="1014" y="5416"/>
                  </a:cubicBezTo>
                  <a:cubicBezTo>
                    <a:pt x="1489" y="5828"/>
                    <a:pt x="1774" y="6461"/>
                    <a:pt x="1774" y="7094"/>
                  </a:cubicBezTo>
                  <a:cubicBezTo>
                    <a:pt x="1774" y="7221"/>
                    <a:pt x="1837" y="7284"/>
                    <a:pt x="1964" y="7284"/>
                  </a:cubicBezTo>
                  <a:lnTo>
                    <a:pt x="4276" y="7284"/>
                  </a:lnTo>
                  <a:cubicBezTo>
                    <a:pt x="4403" y="7284"/>
                    <a:pt x="4466" y="7221"/>
                    <a:pt x="4466" y="7094"/>
                  </a:cubicBezTo>
                  <a:cubicBezTo>
                    <a:pt x="4466" y="6461"/>
                    <a:pt x="4751" y="5828"/>
                    <a:pt x="5226" y="5416"/>
                  </a:cubicBezTo>
                  <a:cubicBezTo>
                    <a:pt x="5859" y="4814"/>
                    <a:pt x="6239" y="3991"/>
                    <a:pt x="6239" y="3104"/>
                  </a:cubicBezTo>
                  <a:cubicBezTo>
                    <a:pt x="6239" y="1394"/>
                    <a:pt x="4846" y="0"/>
                    <a:pt x="3136"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8"/>
            <p:cNvSpPr/>
            <p:nvPr/>
          </p:nvSpPr>
          <p:spPr>
            <a:xfrm>
              <a:off x="4290175" y="2941150"/>
              <a:ext cx="42775" cy="73500"/>
            </a:xfrm>
            <a:custGeom>
              <a:avLst/>
              <a:gdLst/>
              <a:ahLst/>
              <a:cxnLst/>
              <a:rect l="l" t="t" r="r" b="b"/>
              <a:pathLst>
                <a:path w="1711" h="2940" extrusionOk="0">
                  <a:moveTo>
                    <a:pt x="1447" y="1"/>
                  </a:moveTo>
                  <a:cubicBezTo>
                    <a:pt x="1418" y="1"/>
                    <a:pt x="1389" y="9"/>
                    <a:pt x="1362" y="26"/>
                  </a:cubicBezTo>
                  <a:cubicBezTo>
                    <a:pt x="349" y="565"/>
                    <a:pt x="0" y="1831"/>
                    <a:pt x="570" y="2813"/>
                  </a:cubicBezTo>
                  <a:cubicBezTo>
                    <a:pt x="602" y="2908"/>
                    <a:pt x="665" y="2940"/>
                    <a:pt x="760" y="2940"/>
                  </a:cubicBezTo>
                  <a:cubicBezTo>
                    <a:pt x="792" y="2940"/>
                    <a:pt x="824" y="2940"/>
                    <a:pt x="855" y="2908"/>
                  </a:cubicBezTo>
                  <a:cubicBezTo>
                    <a:pt x="950" y="2845"/>
                    <a:pt x="982" y="2718"/>
                    <a:pt x="950" y="2623"/>
                  </a:cubicBezTo>
                  <a:cubicBezTo>
                    <a:pt x="507" y="1831"/>
                    <a:pt x="792" y="850"/>
                    <a:pt x="1552" y="406"/>
                  </a:cubicBezTo>
                  <a:cubicBezTo>
                    <a:pt x="1679" y="343"/>
                    <a:pt x="1710" y="216"/>
                    <a:pt x="1647" y="121"/>
                  </a:cubicBezTo>
                  <a:cubicBezTo>
                    <a:pt x="1601" y="53"/>
                    <a:pt x="1523" y="1"/>
                    <a:pt x="144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8"/>
            <p:cNvSpPr/>
            <p:nvPr/>
          </p:nvSpPr>
          <p:spPr>
            <a:xfrm>
              <a:off x="3811975" y="3326575"/>
              <a:ext cx="247025" cy="247050"/>
            </a:xfrm>
            <a:custGeom>
              <a:avLst/>
              <a:gdLst/>
              <a:ahLst/>
              <a:cxnLst/>
              <a:rect l="l" t="t" r="r" b="b"/>
              <a:pathLst>
                <a:path w="9881" h="9882" extrusionOk="0">
                  <a:moveTo>
                    <a:pt x="4941" y="539"/>
                  </a:moveTo>
                  <a:cubicBezTo>
                    <a:pt x="7379" y="539"/>
                    <a:pt x="9374" y="2502"/>
                    <a:pt x="9374" y="4941"/>
                  </a:cubicBezTo>
                  <a:cubicBezTo>
                    <a:pt x="9374" y="7379"/>
                    <a:pt x="7379" y="9374"/>
                    <a:pt x="4941" y="9374"/>
                  </a:cubicBezTo>
                  <a:cubicBezTo>
                    <a:pt x="2502" y="9374"/>
                    <a:pt x="539" y="7379"/>
                    <a:pt x="539" y="4941"/>
                  </a:cubicBezTo>
                  <a:cubicBezTo>
                    <a:pt x="539" y="2502"/>
                    <a:pt x="2502" y="539"/>
                    <a:pt x="4941" y="539"/>
                  </a:cubicBezTo>
                  <a:close/>
                  <a:moveTo>
                    <a:pt x="4941" y="0"/>
                  </a:moveTo>
                  <a:cubicBezTo>
                    <a:pt x="2217" y="0"/>
                    <a:pt x="0" y="2217"/>
                    <a:pt x="0" y="4941"/>
                  </a:cubicBezTo>
                  <a:cubicBezTo>
                    <a:pt x="0" y="7664"/>
                    <a:pt x="2217" y="9881"/>
                    <a:pt x="4941" y="9881"/>
                  </a:cubicBezTo>
                  <a:cubicBezTo>
                    <a:pt x="7664" y="9881"/>
                    <a:pt x="9881" y="7664"/>
                    <a:pt x="9881" y="4941"/>
                  </a:cubicBezTo>
                  <a:cubicBezTo>
                    <a:pt x="9881" y="2217"/>
                    <a:pt x="7664" y="0"/>
                    <a:pt x="49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8"/>
            <p:cNvSpPr/>
            <p:nvPr/>
          </p:nvSpPr>
          <p:spPr>
            <a:xfrm>
              <a:off x="3890350" y="3358250"/>
              <a:ext cx="93450" cy="178950"/>
            </a:xfrm>
            <a:custGeom>
              <a:avLst/>
              <a:gdLst/>
              <a:ahLst/>
              <a:cxnLst/>
              <a:rect l="l" t="t" r="r" b="b"/>
              <a:pathLst>
                <a:path w="3738" h="7158" extrusionOk="0">
                  <a:moveTo>
                    <a:pt x="1521" y="2090"/>
                  </a:moveTo>
                  <a:lnTo>
                    <a:pt x="1521" y="2977"/>
                  </a:lnTo>
                  <a:cubicBezTo>
                    <a:pt x="1394" y="2945"/>
                    <a:pt x="1299" y="2914"/>
                    <a:pt x="1236" y="2850"/>
                  </a:cubicBezTo>
                  <a:cubicBezTo>
                    <a:pt x="1141" y="2787"/>
                    <a:pt x="1109" y="2692"/>
                    <a:pt x="1109" y="2565"/>
                  </a:cubicBezTo>
                  <a:cubicBezTo>
                    <a:pt x="1109" y="2375"/>
                    <a:pt x="1172" y="2249"/>
                    <a:pt x="1299" y="2185"/>
                  </a:cubicBezTo>
                  <a:cubicBezTo>
                    <a:pt x="1362" y="2154"/>
                    <a:pt x="1457" y="2122"/>
                    <a:pt x="1521" y="2090"/>
                  </a:cubicBezTo>
                  <a:close/>
                  <a:moveTo>
                    <a:pt x="2249" y="4275"/>
                  </a:moveTo>
                  <a:cubicBezTo>
                    <a:pt x="2344" y="4307"/>
                    <a:pt x="2376" y="4339"/>
                    <a:pt x="2407" y="4370"/>
                  </a:cubicBezTo>
                  <a:cubicBezTo>
                    <a:pt x="2502" y="4434"/>
                    <a:pt x="2566" y="4560"/>
                    <a:pt x="2566" y="4719"/>
                  </a:cubicBezTo>
                  <a:cubicBezTo>
                    <a:pt x="2566" y="4877"/>
                    <a:pt x="2502" y="5004"/>
                    <a:pt x="2344" y="5099"/>
                  </a:cubicBezTo>
                  <a:cubicBezTo>
                    <a:pt x="2312" y="5099"/>
                    <a:pt x="2281" y="5130"/>
                    <a:pt x="2249" y="5130"/>
                  </a:cubicBezTo>
                  <a:lnTo>
                    <a:pt x="2249" y="4275"/>
                  </a:lnTo>
                  <a:close/>
                  <a:moveTo>
                    <a:pt x="1901" y="0"/>
                  </a:moveTo>
                  <a:cubicBezTo>
                    <a:pt x="1679" y="0"/>
                    <a:pt x="1521" y="127"/>
                    <a:pt x="1521" y="317"/>
                  </a:cubicBezTo>
                  <a:lnTo>
                    <a:pt x="1521" y="1172"/>
                  </a:lnTo>
                  <a:cubicBezTo>
                    <a:pt x="1077" y="1203"/>
                    <a:pt x="697" y="1330"/>
                    <a:pt x="444" y="1552"/>
                  </a:cubicBezTo>
                  <a:cubicBezTo>
                    <a:pt x="127" y="1805"/>
                    <a:pt x="0" y="2185"/>
                    <a:pt x="0" y="2660"/>
                  </a:cubicBezTo>
                  <a:cubicBezTo>
                    <a:pt x="0" y="3009"/>
                    <a:pt x="95" y="3325"/>
                    <a:pt x="317" y="3547"/>
                  </a:cubicBezTo>
                  <a:cubicBezTo>
                    <a:pt x="539" y="3769"/>
                    <a:pt x="887" y="3927"/>
                    <a:pt x="1362" y="4022"/>
                  </a:cubicBezTo>
                  <a:lnTo>
                    <a:pt x="1521" y="4054"/>
                  </a:lnTo>
                  <a:lnTo>
                    <a:pt x="1521" y="5194"/>
                  </a:lnTo>
                  <a:cubicBezTo>
                    <a:pt x="1331" y="5194"/>
                    <a:pt x="1141" y="5162"/>
                    <a:pt x="919" y="5099"/>
                  </a:cubicBezTo>
                  <a:cubicBezTo>
                    <a:pt x="634" y="5004"/>
                    <a:pt x="349" y="4909"/>
                    <a:pt x="32" y="4719"/>
                  </a:cubicBezTo>
                  <a:lnTo>
                    <a:pt x="32" y="5764"/>
                  </a:lnTo>
                  <a:cubicBezTo>
                    <a:pt x="349" y="5890"/>
                    <a:pt x="634" y="5954"/>
                    <a:pt x="950" y="6017"/>
                  </a:cubicBezTo>
                  <a:cubicBezTo>
                    <a:pt x="1141" y="6049"/>
                    <a:pt x="1331" y="6081"/>
                    <a:pt x="1521" y="6081"/>
                  </a:cubicBezTo>
                  <a:lnTo>
                    <a:pt x="1521" y="6841"/>
                  </a:lnTo>
                  <a:cubicBezTo>
                    <a:pt x="1521" y="7031"/>
                    <a:pt x="1711" y="7157"/>
                    <a:pt x="1901" y="7157"/>
                  </a:cubicBezTo>
                  <a:cubicBezTo>
                    <a:pt x="2091" y="7157"/>
                    <a:pt x="2249" y="7031"/>
                    <a:pt x="2249" y="6841"/>
                  </a:cubicBezTo>
                  <a:lnTo>
                    <a:pt x="2249" y="6081"/>
                  </a:lnTo>
                  <a:cubicBezTo>
                    <a:pt x="2692" y="6049"/>
                    <a:pt x="3041" y="5922"/>
                    <a:pt x="3294" y="5732"/>
                  </a:cubicBezTo>
                  <a:cubicBezTo>
                    <a:pt x="3611" y="5479"/>
                    <a:pt x="3737" y="5099"/>
                    <a:pt x="3737" y="4560"/>
                  </a:cubicBezTo>
                  <a:cubicBezTo>
                    <a:pt x="3737" y="4149"/>
                    <a:pt x="3642" y="3832"/>
                    <a:pt x="3421" y="3642"/>
                  </a:cubicBezTo>
                  <a:cubicBezTo>
                    <a:pt x="3199" y="3420"/>
                    <a:pt x="2819" y="3262"/>
                    <a:pt x="2281" y="3135"/>
                  </a:cubicBezTo>
                  <a:lnTo>
                    <a:pt x="2249" y="3135"/>
                  </a:lnTo>
                  <a:lnTo>
                    <a:pt x="2249" y="2090"/>
                  </a:lnTo>
                  <a:cubicBezTo>
                    <a:pt x="2376" y="2090"/>
                    <a:pt x="2534" y="2122"/>
                    <a:pt x="2661" y="2154"/>
                  </a:cubicBezTo>
                  <a:cubicBezTo>
                    <a:pt x="2914" y="2217"/>
                    <a:pt x="3167" y="2312"/>
                    <a:pt x="3452" y="2407"/>
                  </a:cubicBezTo>
                  <a:lnTo>
                    <a:pt x="3452" y="1394"/>
                  </a:lnTo>
                  <a:cubicBezTo>
                    <a:pt x="3136" y="1330"/>
                    <a:pt x="2851" y="1267"/>
                    <a:pt x="2566" y="1235"/>
                  </a:cubicBezTo>
                  <a:cubicBezTo>
                    <a:pt x="2471" y="1203"/>
                    <a:pt x="2376" y="1203"/>
                    <a:pt x="2249" y="1203"/>
                  </a:cubicBezTo>
                  <a:lnTo>
                    <a:pt x="2249" y="317"/>
                  </a:lnTo>
                  <a:cubicBezTo>
                    <a:pt x="2249" y="127"/>
                    <a:pt x="2091" y="0"/>
                    <a:pt x="1901" y="0"/>
                  </a:cubicBezTo>
                  <a:close/>
                </a:path>
              </a:pathLst>
            </a:custGeom>
            <a:solidFill>
              <a:srgbClr val="C4C4C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8"/>
            <p:cNvSpPr/>
            <p:nvPr/>
          </p:nvSpPr>
          <p:spPr>
            <a:xfrm>
              <a:off x="3298125" y="2488125"/>
              <a:ext cx="659550" cy="393525"/>
            </a:xfrm>
            <a:custGeom>
              <a:avLst/>
              <a:gdLst/>
              <a:ahLst/>
              <a:cxnLst/>
              <a:rect l="l" t="t" r="r" b="b"/>
              <a:pathLst>
                <a:path w="26382" h="15741" extrusionOk="0">
                  <a:moveTo>
                    <a:pt x="23499" y="983"/>
                  </a:moveTo>
                  <a:cubicBezTo>
                    <a:pt x="24544" y="983"/>
                    <a:pt x="25400" y="1838"/>
                    <a:pt x="25400" y="2883"/>
                  </a:cubicBezTo>
                  <a:lnTo>
                    <a:pt x="25400" y="12859"/>
                  </a:lnTo>
                  <a:cubicBezTo>
                    <a:pt x="25400" y="13904"/>
                    <a:pt x="24544" y="14759"/>
                    <a:pt x="23499" y="14759"/>
                  </a:cubicBezTo>
                  <a:lnTo>
                    <a:pt x="2883" y="14759"/>
                  </a:lnTo>
                  <a:cubicBezTo>
                    <a:pt x="1838" y="14759"/>
                    <a:pt x="983" y="13904"/>
                    <a:pt x="983" y="12859"/>
                  </a:cubicBezTo>
                  <a:lnTo>
                    <a:pt x="983" y="2883"/>
                  </a:lnTo>
                  <a:cubicBezTo>
                    <a:pt x="983" y="1838"/>
                    <a:pt x="1838" y="983"/>
                    <a:pt x="2883" y="983"/>
                  </a:cubicBezTo>
                  <a:close/>
                  <a:moveTo>
                    <a:pt x="2883" y="1"/>
                  </a:moveTo>
                  <a:cubicBezTo>
                    <a:pt x="1299" y="1"/>
                    <a:pt x="1" y="1299"/>
                    <a:pt x="1" y="2883"/>
                  </a:cubicBezTo>
                  <a:lnTo>
                    <a:pt x="1" y="12859"/>
                  </a:lnTo>
                  <a:cubicBezTo>
                    <a:pt x="1" y="14442"/>
                    <a:pt x="1299" y="15740"/>
                    <a:pt x="2883" y="15740"/>
                  </a:cubicBezTo>
                  <a:lnTo>
                    <a:pt x="23499" y="15740"/>
                  </a:lnTo>
                  <a:cubicBezTo>
                    <a:pt x="25083" y="15740"/>
                    <a:pt x="26381" y="14442"/>
                    <a:pt x="26381" y="12859"/>
                  </a:cubicBezTo>
                  <a:lnTo>
                    <a:pt x="26381" y="2883"/>
                  </a:lnTo>
                  <a:cubicBezTo>
                    <a:pt x="26381" y="1299"/>
                    <a:pt x="25083" y="1"/>
                    <a:pt x="234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8"/>
            <p:cNvSpPr/>
            <p:nvPr/>
          </p:nvSpPr>
          <p:spPr>
            <a:xfrm>
              <a:off x="3313975" y="2815125"/>
              <a:ext cx="631825" cy="54650"/>
            </a:xfrm>
            <a:custGeom>
              <a:avLst/>
              <a:gdLst/>
              <a:ahLst/>
              <a:cxnLst/>
              <a:rect l="l" t="t" r="r" b="b"/>
              <a:pathLst>
                <a:path w="25273" h="2186" extrusionOk="0">
                  <a:moveTo>
                    <a:pt x="0" y="0"/>
                  </a:moveTo>
                  <a:lnTo>
                    <a:pt x="0" y="285"/>
                  </a:lnTo>
                  <a:cubicBezTo>
                    <a:pt x="0" y="1330"/>
                    <a:pt x="855" y="2185"/>
                    <a:pt x="1900" y="2185"/>
                  </a:cubicBezTo>
                  <a:lnTo>
                    <a:pt x="23372" y="2185"/>
                  </a:lnTo>
                  <a:cubicBezTo>
                    <a:pt x="24417" y="2185"/>
                    <a:pt x="25272" y="1330"/>
                    <a:pt x="25272" y="285"/>
                  </a:cubicBezTo>
                  <a:lnTo>
                    <a:pt x="2527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8"/>
            <p:cNvSpPr/>
            <p:nvPr/>
          </p:nvSpPr>
          <p:spPr>
            <a:xfrm>
              <a:off x="3583950" y="2820650"/>
              <a:ext cx="111650" cy="111675"/>
            </a:xfrm>
            <a:custGeom>
              <a:avLst/>
              <a:gdLst/>
              <a:ahLst/>
              <a:cxnLst/>
              <a:rect l="l" t="t" r="r" b="b"/>
              <a:pathLst>
                <a:path w="4466" h="4467" extrusionOk="0">
                  <a:moveTo>
                    <a:pt x="0" y="1"/>
                  </a:moveTo>
                  <a:lnTo>
                    <a:pt x="0" y="4466"/>
                  </a:lnTo>
                  <a:lnTo>
                    <a:pt x="4466" y="4466"/>
                  </a:lnTo>
                  <a:lnTo>
                    <a:pt x="446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8"/>
            <p:cNvSpPr/>
            <p:nvPr/>
          </p:nvSpPr>
          <p:spPr>
            <a:xfrm>
              <a:off x="3487350" y="2915675"/>
              <a:ext cx="311175" cy="28525"/>
            </a:xfrm>
            <a:custGeom>
              <a:avLst/>
              <a:gdLst/>
              <a:ahLst/>
              <a:cxnLst/>
              <a:rect l="l" t="t" r="r" b="b"/>
              <a:pathLst>
                <a:path w="12447" h="1141" extrusionOk="0">
                  <a:moveTo>
                    <a:pt x="1" y="0"/>
                  </a:moveTo>
                  <a:lnTo>
                    <a:pt x="1" y="1140"/>
                  </a:lnTo>
                  <a:lnTo>
                    <a:pt x="12447" y="1140"/>
                  </a:lnTo>
                  <a:lnTo>
                    <a:pt x="1244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8"/>
            <p:cNvSpPr/>
            <p:nvPr/>
          </p:nvSpPr>
          <p:spPr>
            <a:xfrm>
              <a:off x="3440650" y="2667075"/>
              <a:ext cx="95025" cy="95825"/>
            </a:xfrm>
            <a:custGeom>
              <a:avLst/>
              <a:gdLst/>
              <a:ahLst/>
              <a:cxnLst/>
              <a:rect l="l" t="t" r="r" b="b"/>
              <a:pathLst>
                <a:path w="3801" h="3833" extrusionOk="0">
                  <a:moveTo>
                    <a:pt x="0" y="0"/>
                  </a:moveTo>
                  <a:lnTo>
                    <a:pt x="0" y="3832"/>
                  </a:lnTo>
                  <a:lnTo>
                    <a:pt x="3801" y="3832"/>
                  </a:lnTo>
                  <a:lnTo>
                    <a:pt x="380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8"/>
            <p:cNvSpPr/>
            <p:nvPr/>
          </p:nvSpPr>
          <p:spPr>
            <a:xfrm>
              <a:off x="3575250" y="2621150"/>
              <a:ext cx="95025" cy="140950"/>
            </a:xfrm>
            <a:custGeom>
              <a:avLst/>
              <a:gdLst/>
              <a:ahLst/>
              <a:cxnLst/>
              <a:rect l="l" t="t" r="r" b="b"/>
              <a:pathLst>
                <a:path w="3801" h="5638" extrusionOk="0">
                  <a:moveTo>
                    <a:pt x="0" y="0"/>
                  </a:moveTo>
                  <a:lnTo>
                    <a:pt x="0" y="5637"/>
                  </a:lnTo>
                  <a:lnTo>
                    <a:pt x="3800" y="5637"/>
                  </a:lnTo>
                  <a:lnTo>
                    <a:pt x="380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8"/>
            <p:cNvSpPr/>
            <p:nvPr/>
          </p:nvSpPr>
          <p:spPr>
            <a:xfrm>
              <a:off x="3709050" y="2572850"/>
              <a:ext cx="95025" cy="189250"/>
            </a:xfrm>
            <a:custGeom>
              <a:avLst/>
              <a:gdLst/>
              <a:ahLst/>
              <a:cxnLst/>
              <a:rect l="l" t="t" r="r" b="b"/>
              <a:pathLst>
                <a:path w="3801" h="7570" extrusionOk="0">
                  <a:moveTo>
                    <a:pt x="0" y="1"/>
                  </a:moveTo>
                  <a:lnTo>
                    <a:pt x="0" y="7569"/>
                  </a:lnTo>
                  <a:lnTo>
                    <a:pt x="3800" y="7569"/>
                  </a:lnTo>
                  <a:lnTo>
                    <a:pt x="380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8"/>
            <p:cNvSpPr/>
            <p:nvPr/>
          </p:nvSpPr>
          <p:spPr>
            <a:xfrm>
              <a:off x="3633025" y="3284600"/>
              <a:ext cx="25" cy="467150"/>
            </a:xfrm>
            <a:custGeom>
              <a:avLst/>
              <a:gdLst/>
              <a:ahLst/>
              <a:cxnLst/>
              <a:rect l="l" t="t" r="r" b="b"/>
              <a:pathLst>
                <a:path w="1" h="18686" fill="none" extrusionOk="0">
                  <a:moveTo>
                    <a:pt x="1" y="18686"/>
                  </a:moveTo>
                  <a:lnTo>
                    <a:pt x="1"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8"/>
            <p:cNvSpPr/>
            <p:nvPr/>
          </p:nvSpPr>
          <p:spPr>
            <a:xfrm>
              <a:off x="4182500" y="2716950"/>
              <a:ext cx="467150" cy="25"/>
            </a:xfrm>
            <a:custGeom>
              <a:avLst/>
              <a:gdLst/>
              <a:ahLst/>
              <a:cxnLst/>
              <a:rect l="l" t="t" r="r" b="b"/>
              <a:pathLst>
                <a:path w="18686" h="1" fill="none" extrusionOk="0">
                  <a:moveTo>
                    <a:pt x="18685" y="0"/>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8"/>
            <p:cNvSpPr/>
            <p:nvPr/>
          </p:nvSpPr>
          <p:spPr>
            <a:xfrm>
              <a:off x="3633025" y="1694050"/>
              <a:ext cx="25" cy="467125"/>
            </a:xfrm>
            <a:custGeom>
              <a:avLst/>
              <a:gdLst/>
              <a:ahLst/>
              <a:cxnLst/>
              <a:rect l="l" t="t" r="r" b="b"/>
              <a:pathLst>
                <a:path w="1" h="18685" fill="none" extrusionOk="0">
                  <a:moveTo>
                    <a:pt x="1" y="18685"/>
                  </a:moveTo>
                  <a:lnTo>
                    <a:pt x="1"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8"/>
            <p:cNvSpPr/>
            <p:nvPr/>
          </p:nvSpPr>
          <p:spPr>
            <a:xfrm>
              <a:off x="4025725" y="2005975"/>
              <a:ext cx="311975" cy="311975"/>
            </a:xfrm>
            <a:custGeom>
              <a:avLst/>
              <a:gdLst/>
              <a:ahLst/>
              <a:cxnLst/>
              <a:rect l="l" t="t" r="r" b="b"/>
              <a:pathLst>
                <a:path w="12479" h="12479" fill="none" extrusionOk="0">
                  <a:moveTo>
                    <a:pt x="1" y="12478"/>
                  </a:moveTo>
                  <a:lnTo>
                    <a:pt x="12478"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8"/>
            <p:cNvSpPr/>
            <p:nvPr/>
          </p:nvSpPr>
          <p:spPr>
            <a:xfrm>
              <a:off x="4021775" y="3109650"/>
              <a:ext cx="311975" cy="311950"/>
            </a:xfrm>
            <a:custGeom>
              <a:avLst/>
              <a:gdLst/>
              <a:ahLst/>
              <a:cxnLst/>
              <a:rect l="l" t="t" r="r" b="b"/>
              <a:pathLst>
                <a:path w="12479" h="12478" fill="none" extrusionOk="0">
                  <a:moveTo>
                    <a:pt x="12478" y="12478"/>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8"/>
            <p:cNvSpPr/>
            <p:nvPr/>
          </p:nvSpPr>
          <p:spPr>
            <a:xfrm>
              <a:off x="4332925" y="2716150"/>
              <a:ext cx="441025" cy="809950"/>
            </a:xfrm>
            <a:custGeom>
              <a:avLst/>
              <a:gdLst/>
              <a:ahLst/>
              <a:cxnLst/>
              <a:rect l="l" t="t" r="r" b="b"/>
              <a:pathLst>
                <a:path w="17641" h="32398" extrusionOk="0">
                  <a:moveTo>
                    <a:pt x="11686" y="1"/>
                  </a:moveTo>
                  <a:cubicBezTo>
                    <a:pt x="11686" y="10990"/>
                    <a:pt x="7221" y="20965"/>
                    <a:pt x="0" y="28186"/>
                  </a:cubicBezTo>
                  <a:lnTo>
                    <a:pt x="4212" y="32398"/>
                  </a:lnTo>
                  <a:cubicBezTo>
                    <a:pt x="12510" y="24101"/>
                    <a:pt x="17640" y="12636"/>
                    <a:pt x="1764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8"/>
            <p:cNvSpPr/>
            <p:nvPr/>
          </p:nvSpPr>
          <p:spPr>
            <a:xfrm>
              <a:off x="4332125" y="1906225"/>
              <a:ext cx="441825" cy="809950"/>
            </a:xfrm>
            <a:custGeom>
              <a:avLst/>
              <a:gdLst/>
              <a:ahLst/>
              <a:cxnLst/>
              <a:rect l="l" t="t" r="r" b="b"/>
              <a:pathLst>
                <a:path w="17673" h="32398" extrusionOk="0">
                  <a:moveTo>
                    <a:pt x="4244" y="0"/>
                  </a:moveTo>
                  <a:lnTo>
                    <a:pt x="1" y="4212"/>
                  </a:lnTo>
                  <a:cubicBezTo>
                    <a:pt x="7253" y="11433"/>
                    <a:pt x="11718" y="21409"/>
                    <a:pt x="11718" y="32398"/>
                  </a:cubicBezTo>
                  <a:lnTo>
                    <a:pt x="17672" y="32398"/>
                  </a:lnTo>
                  <a:cubicBezTo>
                    <a:pt x="17672" y="19762"/>
                    <a:pt x="12542" y="8298"/>
                    <a:pt x="42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8"/>
            <p:cNvSpPr/>
            <p:nvPr/>
          </p:nvSpPr>
          <p:spPr>
            <a:xfrm>
              <a:off x="3628275" y="3420775"/>
              <a:ext cx="809975" cy="441825"/>
            </a:xfrm>
            <a:custGeom>
              <a:avLst/>
              <a:gdLst/>
              <a:ahLst/>
              <a:cxnLst/>
              <a:rect l="l" t="t" r="r" b="b"/>
              <a:pathLst>
                <a:path w="32399" h="17673" extrusionOk="0">
                  <a:moveTo>
                    <a:pt x="28186" y="1"/>
                  </a:moveTo>
                  <a:cubicBezTo>
                    <a:pt x="20966" y="7221"/>
                    <a:pt x="10990" y="11687"/>
                    <a:pt x="1" y="11687"/>
                  </a:cubicBezTo>
                  <a:lnTo>
                    <a:pt x="1" y="17672"/>
                  </a:lnTo>
                  <a:cubicBezTo>
                    <a:pt x="12637" y="17672"/>
                    <a:pt x="24101" y="12510"/>
                    <a:pt x="32398" y="4213"/>
                  </a:cubicBezTo>
                  <a:lnTo>
                    <a:pt x="2818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1" name="Google Shape;1541;p18"/>
          <p:cNvSpPr txBox="1"/>
          <p:nvPr/>
        </p:nvSpPr>
        <p:spPr>
          <a:xfrm>
            <a:off x="457200" y="1334275"/>
            <a:ext cx="2228100" cy="247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accent5">
                    <a:lumMod val="50000"/>
                  </a:schemeClr>
                </a:solidFill>
                <a:latin typeface="Fira Sans Medium"/>
                <a:ea typeface="Fira Sans Medium"/>
                <a:cs typeface="Fira Sans Medium"/>
                <a:sym typeface="Fira Sans Medium"/>
              </a:rPr>
              <a:t>Lý do chọn đề tài </a:t>
            </a:r>
            <a:endParaRPr sz="2800" b="1" dirty="0">
              <a:solidFill>
                <a:schemeClr val="accent5">
                  <a:lumMod val="50000"/>
                </a:schemeClr>
              </a:solidFill>
              <a:latin typeface="Fira Sans Medium"/>
              <a:ea typeface="Fira Sans Medium"/>
              <a:cs typeface="Fira Sans Medium"/>
              <a:sym typeface="Fira Sans Medium"/>
            </a:endParaRPr>
          </a:p>
        </p:txBody>
      </p:sp>
      <p:sp>
        <p:nvSpPr>
          <p:cNvPr id="1542" name="Google Shape;1542;p18"/>
          <p:cNvSpPr txBox="1"/>
          <p:nvPr/>
        </p:nvSpPr>
        <p:spPr>
          <a:xfrm>
            <a:off x="6008575" y="744725"/>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CCCCCC"/>
                </a:solidFill>
                <a:latin typeface="Fira Sans Extra Condensed Medium"/>
                <a:ea typeface="Fira Sans Extra Condensed Medium"/>
                <a:cs typeface="Fira Sans Extra Condensed Medium"/>
                <a:sym typeface="Fira Sans Extra Condensed Medium"/>
              </a:rPr>
              <a:t>01</a:t>
            </a:r>
            <a:endParaRPr sz="2300">
              <a:solidFill>
                <a:srgbClr val="CCCCCC"/>
              </a:solidFill>
              <a:latin typeface="Fira Sans Extra Condensed Medium"/>
              <a:ea typeface="Fira Sans Extra Condensed Medium"/>
              <a:cs typeface="Fira Sans Extra Condensed Medium"/>
              <a:sym typeface="Fira Sans Extra Condensed Medium"/>
            </a:endParaRPr>
          </a:p>
        </p:txBody>
      </p:sp>
      <p:sp>
        <p:nvSpPr>
          <p:cNvPr id="1543" name="Google Shape;1543;p18"/>
          <p:cNvSpPr txBox="1"/>
          <p:nvPr/>
        </p:nvSpPr>
        <p:spPr>
          <a:xfrm>
            <a:off x="6008582" y="1088124"/>
            <a:ext cx="2576020" cy="64229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sz="1200" dirty="0">
                <a:solidFill>
                  <a:schemeClr val="accent5">
                    <a:lumMod val="50000"/>
                  </a:schemeClr>
                </a:solidFill>
              </a:rPr>
              <a:t>Hệ thống sẽ cung cấp tin tức, lịch thi đấu, hỗ trợ đặt sân, và quảng bá sự kiện</a:t>
            </a:r>
            <a:endParaRPr sz="1200" dirty="0">
              <a:solidFill>
                <a:schemeClr val="accent5">
                  <a:lumMod val="50000"/>
                </a:schemeClr>
              </a:solidFill>
              <a:latin typeface="Fira Sans"/>
              <a:ea typeface="Fira Sans"/>
              <a:cs typeface="Fira Sans"/>
              <a:sym typeface="Fira Sans"/>
            </a:endParaRPr>
          </a:p>
        </p:txBody>
      </p:sp>
      <p:sp>
        <p:nvSpPr>
          <p:cNvPr id="1544" name="Google Shape;1544;p18"/>
          <p:cNvSpPr txBox="1"/>
          <p:nvPr/>
        </p:nvSpPr>
        <p:spPr>
          <a:xfrm>
            <a:off x="6008582" y="1764100"/>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30475E"/>
                </a:solidFill>
                <a:latin typeface="Fira Sans Extra Condensed Medium"/>
                <a:ea typeface="Fira Sans Extra Condensed Medium"/>
                <a:cs typeface="Fira Sans Extra Condensed Medium"/>
                <a:sym typeface="Fira Sans Extra Condensed Medium"/>
              </a:rPr>
              <a:t>02</a:t>
            </a:r>
            <a:endParaRPr sz="2300">
              <a:solidFill>
                <a:srgbClr val="30475E"/>
              </a:solidFill>
              <a:latin typeface="Fira Sans Extra Condensed Medium"/>
              <a:ea typeface="Fira Sans Extra Condensed Medium"/>
              <a:cs typeface="Fira Sans Extra Condensed Medium"/>
              <a:sym typeface="Fira Sans Extra Condensed Medium"/>
            </a:endParaRPr>
          </a:p>
        </p:txBody>
      </p:sp>
      <p:sp>
        <p:nvSpPr>
          <p:cNvPr id="1545" name="Google Shape;1545;p18"/>
          <p:cNvSpPr txBox="1"/>
          <p:nvPr/>
        </p:nvSpPr>
        <p:spPr>
          <a:xfrm>
            <a:off x="6008582" y="2119303"/>
            <a:ext cx="2412600" cy="93793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accent5">
                    <a:lumMod val="50000"/>
                  </a:schemeClr>
                </a:solidFill>
              </a:rPr>
              <a:t>Q</a:t>
            </a:r>
            <a:r>
              <a:rPr lang="vi-VN" sz="1200" dirty="0" err="1">
                <a:solidFill>
                  <a:schemeClr val="accent5">
                    <a:lumMod val="50000"/>
                  </a:schemeClr>
                </a:solidFill>
              </a:rPr>
              <a:t>uản</a:t>
            </a:r>
            <a:r>
              <a:rPr lang="vi-VN" sz="1200" dirty="0">
                <a:solidFill>
                  <a:schemeClr val="accent5">
                    <a:lumMod val="50000"/>
                  </a:schemeClr>
                </a:solidFill>
              </a:rPr>
              <a:t> lý sân bóng, nhân viên, cơ sở vật chất một cách tự động, tiết kiệm thời gian và giảm tải công việc</a:t>
            </a:r>
            <a:endParaRPr sz="1200" dirty="0">
              <a:solidFill>
                <a:schemeClr val="accent5">
                  <a:lumMod val="50000"/>
                </a:schemeClr>
              </a:solidFill>
              <a:latin typeface="Fira Sans"/>
              <a:ea typeface="Fira Sans"/>
              <a:cs typeface="Fira Sans"/>
              <a:sym typeface="Fira Sans"/>
            </a:endParaRPr>
          </a:p>
        </p:txBody>
      </p:sp>
      <p:sp>
        <p:nvSpPr>
          <p:cNvPr id="1546" name="Google Shape;1546;p18"/>
          <p:cNvSpPr txBox="1"/>
          <p:nvPr/>
        </p:nvSpPr>
        <p:spPr>
          <a:xfrm>
            <a:off x="5947265" y="3057878"/>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F2A365"/>
                </a:solidFill>
                <a:latin typeface="Fira Sans Extra Condensed Medium"/>
                <a:ea typeface="Fira Sans Extra Condensed Medium"/>
                <a:cs typeface="Fira Sans Extra Condensed Medium"/>
                <a:sym typeface="Fira Sans Extra Condensed Medium"/>
              </a:rPr>
              <a:t>03</a:t>
            </a:r>
            <a:endParaRPr sz="2300" dirty="0">
              <a:solidFill>
                <a:srgbClr val="F2A365"/>
              </a:solidFill>
              <a:latin typeface="Fira Sans Extra Condensed Medium"/>
              <a:ea typeface="Fira Sans Extra Condensed Medium"/>
              <a:cs typeface="Fira Sans Extra Condensed Medium"/>
              <a:sym typeface="Fira Sans Extra Condensed Medium"/>
            </a:endParaRPr>
          </a:p>
        </p:txBody>
      </p:sp>
      <p:sp>
        <p:nvSpPr>
          <p:cNvPr id="1547" name="Google Shape;1547;p18"/>
          <p:cNvSpPr txBox="1"/>
          <p:nvPr/>
        </p:nvSpPr>
        <p:spPr>
          <a:xfrm>
            <a:off x="5970494" y="3305696"/>
            <a:ext cx="2412600" cy="7014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sz="1200" dirty="0">
                <a:solidFill>
                  <a:schemeClr val="accent5">
                    <a:lumMod val="50000"/>
                  </a:schemeClr>
                </a:solidFill>
              </a:rPr>
              <a:t>Thông tin được lưu trữ trên cơ sở dữ liệu để đảm bảo an toàn và dễ dàng truy cập</a:t>
            </a:r>
            <a:r>
              <a:rPr lang="vi-VN" sz="1200" dirty="0"/>
              <a:t>.</a:t>
            </a:r>
            <a:endParaRPr sz="1200" dirty="0">
              <a:latin typeface="Fira Sans"/>
              <a:ea typeface="Fira Sans"/>
              <a:cs typeface="Fira Sans"/>
              <a:sym typeface="Fira Sans"/>
            </a:endParaRPr>
          </a:p>
        </p:txBody>
      </p:sp>
      <p:cxnSp>
        <p:nvCxnSpPr>
          <p:cNvPr id="1550" name="Google Shape;1550;p18"/>
          <p:cNvCxnSpPr/>
          <p:nvPr/>
        </p:nvCxnSpPr>
        <p:spPr>
          <a:xfrm>
            <a:off x="6079325" y="1088125"/>
            <a:ext cx="297600" cy="0"/>
          </a:xfrm>
          <a:prstGeom prst="straightConnector1">
            <a:avLst/>
          </a:prstGeom>
          <a:noFill/>
          <a:ln w="9525" cap="flat" cmpd="sng">
            <a:solidFill>
              <a:srgbClr val="434343"/>
            </a:solidFill>
            <a:prstDash val="solid"/>
            <a:round/>
            <a:headEnd type="none" w="med" len="med"/>
            <a:tailEnd type="none" w="med" len="med"/>
          </a:ln>
        </p:spPr>
      </p:cxnSp>
      <p:cxnSp>
        <p:nvCxnSpPr>
          <p:cNvPr id="1551" name="Google Shape;1551;p18"/>
          <p:cNvCxnSpPr/>
          <p:nvPr/>
        </p:nvCxnSpPr>
        <p:spPr>
          <a:xfrm>
            <a:off x="6079325" y="2119300"/>
            <a:ext cx="297600" cy="0"/>
          </a:xfrm>
          <a:prstGeom prst="straightConnector1">
            <a:avLst/>
          </a:prstGeom>
          <a:noFill/>
          <a:ln w="9525" cap="flat" cmpd="sng">
            <a:solidFill>
              <a:schemeClr val="dk2"/>
            </a:solidFill>
            <a:prstDash val="solid"/>
            <a:round/>
            <a:headEnd type="none" w="med" len="med"/>
            <a:tailEnd type="none" w="med" len="med"/>
          </a:ln>
        </p:spPr>
      </p:cxnSp>
      <p:cxnSp>
        <p:nvCxnSpPr>
          <p:cNvPr id="1552" name="Google Shape;1552;p18"/>
          <p:cNvCxnSpPr/>
          <p:nvPr/>
        </p:nvCxnSpPr>
        <p:spPr>
          <a:xfrm>
            <a:off x="6033722" y="3362676"/>
            <a:ext cx="2976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2" name="Google Shape;867;p37">
            <a:extLst>
              <a:ext uri="{FF2B5EF4-FFF2-40B4-BE49-F238E27FC236}">
                <a16:creationId xmlns:a16="http://schemas.microsoft.com/office/drawing/2014/main" id="{EECBD674-2FE0-29C9-16C2-45A623F2EC3D}"/>
              </a:ext>
            </a:extLst>
          </p:cNvPr>
          <p:cNvSpPr txBox="1">
            <a:spLocks/>
          </p:cNvSpPr>
          <p:nvPr/>
        </p:nvSpPr>
        <p:spPr>
          <a:xfrm>
            <a:off x="720000" y="156577"/>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chemeClr val="accent5">
                    <a:lumMod val="50000"/>
                  </a:schemeClr>
                </a:solidFill>
              </a:rPr>
              <a:t>Mô tả đề tài</a:t>
            </a:r>
          </a:p>
        </p:txBody>
      </p:sp>
      <p:sp>
        <p:nvSpPr>
          <p:cNvPr id="3" name="Google Shape;868;p37">
            <a:extLst>
              <a:ext uri="{FF2B5EF4-FFF2-40B4-BE49-F238E27FC236}">
                <a16:creationId xmlns:a16="http://schemas.microsoft.com/office/drawing/2014/main" id="{B4866ECC-B7A5-6D94-CCD5-7A8FB69036C0}"/>
              </a:ext>
            </a:extLst>
          </p:cNvPr>
          <p:cNvSpPr txBox="1">
            <a:spLocks/>
          </p:cNvSpPr>
          <p:nvPr/>
        </p:nvSpPr>
        <p:spPr>
          <a:xfrm>
            <a:off x="4783559" y="729277"/>
            <a:ext cx="3428400" cy="350512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vi-VN" sz="1500" dirty="0" err="1">
                <a:solidFill>
                  <a:schemeClr val="accent5">
                    <a:lumMod val="50000"/>
                  </a:schemeClr>
                </a:solidFill>
              </a:rPr>
              <a:t>Website</a:t>
            </a:r>
            <a:r>
              <a:rPr lang="vi-VN" sz="1500" dirty="0">
                <a:solidFill>
                  <a:schemeClr val="accent5">
                    <a:lumMod val="50000"/>
                  </a:schemeClr>
                </a:solidFill>
              </a:rPr>
              <a:t> có hai trang chính:</a:t>
            </a:r>
          </a:p>
          <a:p>
            <a:pPr>
              <a:lnSpc>
                <a:spcPct val="150000"/>
              </a:lnSpc>
            </a:pPr>
            <a:r>
              <a:rPr lang="vi-VN" sz="1500" b="1" dirty="0">
                <a:solidFill>
                  <a:schemeClr val="accent5">
                    <a:lumMod val="50000"/>
                  </a:schemeClr>
                </a:solidFill>
              </a:rPr>
              <a:t>Trang quản trị</a:t>
            </a:r>
            <a:r>
              <a:rPr lang="vi-VN" sz="1500" dirty="0">
                <a:solidFill>
                  <a:schemeClr val="accent5">
                    <a:lumMod val="50000"/>
                  </a:schemeClr>
                </a:solidFill>
              </a:rPr>
              <a:t>: Quản lý người dùng, đội bóng, sân đấu, nhân viên, phân công trọng tài, cập nhật tỉ số, cơ sở vật chất, doanh thu, tin tức, và sự kiện.</a:t>
            </a:r>
          </a:p>
          <a:p>
            <a:pPr>
              <a:lnSpc>
                <a:spcPct val="150000"/>
              </a:lnSpc>
            </a:pPr>
            <a:r>
              <a:rPr lang="vi-VN" sz="1500" b="1" dirty="0">
                <a:solidFill>
                  <a:schemeClr val="accent5">
                    <a:lumMod val="50000"/>
                  </a:schemeClr>
                </a:solidFill>
              </a:rPr>
              <a:t>Trang người dùng</a:t>
            </a:r>
            <a:r>
              <a:rPr lang="vi-VN" sz="1500" dirty="0">
                <a:solidFill>
                  <a:schemeClr val="accent5">
                    <a:lumMod val="50000"/>
                  </a:schemeClr>
                </a:solidFill>
              </a:rPr>
              <a:t>: Đăng ký/đăng nhập tài khoản, xem lịch thi đấu, bảng xếp hạng, danh sách đội bóng, tin tức, đặt sân, và liên hệ phản hồi.</a:t>
            </a:r>
          </a:p>
        </p:txBody>
      </p:sp>
      <p:sp>
        <p:nvSpPr>
          <p:cNvPr id="4" name="Google Shape;869;p37">
            <a:extLst>
              <a:ext uri="{FF2B5EF4-FFF2-40B4-BE49-F238E27FC236}">
                <a16:creationId xmlns:a16="http://schemas.microsoft.com/office/drawing/2014/main" id="{F4FBBF7B-2297-17FC-980A-750E0C5039CF}"/>
              </a:ext>
            </a:extLst>
          </p:cNvPr>
          <p:cNvSpPr txBox="1">
            <a:spLocks/>
          </p:cNvSpPr>
          <p:nvPr/>
        </p:nvSpPr>
        <p:spPr>
          <a:xfrm>
            <a:off x="932041" y="757789"/>
            <a:ext cx="3428400" cy="347661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vi-VN" sz="1500" dirty="0">
                <a:solidFill>
                  <a:schemeClr val="accent5">
                    <a:lumMod val="50000"/>
                  </a:schemeClr>
                </a:solidFill>
              </a:rPr>
              <a:t>Hệ thống quản lý khu liên hợp thể thao cung cấp trang thông tin cho người dùng về các sự kiện, tin tức, và cho phép đặt sân bóng trực tuyến. Người dùng có thể xem lịch thi đấu, bảng xếp hạng, và thông tin chi tiết về các môn thể thao tại Trường Đại học Trà Vinh. Các đội bóng và cá nhân có thể đăng ký tài khoản để quản lý lịch thi đấu.</a:t>
            </a:r>
            <a:r>
              <a:rPr lang="en-US" sz="1500" dirty="0">
                <a:solidFill>
                  <a:schemeClr val="accent5">
                    <a:lumMod val="50000"/>
                  </a:schemeClr>
                </a:solidFill>
              </a:rPr>
              <a:t>.</a:t>
            </a:r>
          </a:p>
        </p:txBody>
      </p:sp>
      <p:pic>
        <p:nvPicPr>
          <p:cNvPr id="5" name="Picture 4">
            <a:extLst>
              <a:ext uri="{FF2B5EF4-FFF2-40B4-BE49-F238E27FC236}">
                <a16:creationId xmlns:a16="http://schemas.microsoft.com/office/drawing/2014/main" id="{4CFC9BA8-EE18-819B-D42D-2FD1E59632C0}"/>
              </a:ext>
            </a:extLst>
          </p:cNvPr>
          <p:cNvPicPr>
            <a:picLocks noChangeAspect="1"/>
          </p:cNvPicPr>
          <p:nvPr/>
        </p:nvPicPr>
        <p:blipFill>
          <a:blip r:embed="rId3"/>
          <a:stretch>
            <a:fillRect/>
          </a:stretch>
        </p:blipFill>
        <p:spPr>
          <a:xfrm>
            <a:off x="4783559" y="4217024"/>
            <a:ext cx="926476" cy="926476"/>
          </a:xfrm>
          <a:prstGeom prst="rect">
            <a:avLst/>
          </a:prstGeom>
        </p:spPr>
      </p:pic>
      <p:pic>
        <p:nvPicPr>
          <p:cNvPr id="6" name="Picture 5">
            <a:extLst>
              <a:ext uri="{FF2B5EF4-FFF2-40B4-BE49-F238E27FC236}">
                <a16:creationId xmlns:a16="http://schemas.microsoft.com/office/drawing/2014/main" id="{1A8B03DB-221A-0457-1EFA-CB7535C100E0}"/>
              </a:ext>
            </a:extLst>
          </p:cNvPr>
          <p:cNvPicPr>
            <a:picLocks noChangeAspect="1"/>
          </p:cNvPicPr>
          <p:nvPr/>
        </p:nvPicPr>
        <p:blipFill>
          <a:blip r:embed="rId3"/>
          <a:stretch>
            <a:fillRect/>
          </a:stretch>
        </p:blipFill>
        <p:spPr>
          <a:xfrm>
            <a:off x="3280971" y="4234405"/>
            <a:ext cx="926476" cy="9264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fill="hold" grpId="1" nodeType="withEffect">
                                  <p:stCondLst>
                                    <p:cond delay="100"/>
                                  </p:stCondLst>
                                  <p:childTnLst>
                                    <p:animScale>
                                      <p:cBhvr>
                                        <p:cTn id="9" dur="10" fill="hold"/>
                                        <p:tgtEl>
                                          <p:spTgt spid="2"/>
                                        </p:tgtEl>
                                      </p:cBhvr>
                                      <p:by x="125000" y="125000"/>
                                    </p:animScale>
                                  </p:childTnLst>
                                </p:cTn>
                              </p:par>
                              <p:par>
                                <p:cTn id="10" presetID="6" presetClass="emph" presetSubtype="0" decel="100000" fill="hold" grpId="2" nodeType="withEffect">
                                  <p:stCondLst>
                                    <p:cond delay="100"/>
                                  </p:stCondLst>
                                  <p:childTnLst>
                                    <p:animScale>
                                      <p:cBhvr>
                                        <p:cTn id="11" dur="750" fill="hold"/>
                                        <p:tgtEl>
                                          <p:spTgt spid="2"/>
                                        </p:tgtEl>
                                      </p:cBhvr>
                                      <p:by x="80000" y="80000"/>
                                    </p:animScale>
                                  </p:childTnLst>
                                </p:cTn>
                              </p:par>
                              <p:par>
                                <p:cTn id="12" presetID="10" presetClass="entr" presetSubtype="0" fill="hold" grpId="0" nodeType="withEffect">
                                  <p:stCondLst>
                                    <p:cond delay="2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6" presetClass="emph" presetSubtype="0" fill="hold" grpId="1" nodeType="withEffect">
                                  <p:stCondLst>
                                    <p:cond delay="200"/>
                                  </p:stCondLst>
                                  <p:childTnLst>
                                    <p:animScale>
                                      <p:cBhvr>
                                        <p:cTn id="16" dur="10" fill="hold"/>
                                        <p:tgtEl>
                                          <p:spTgt spid="3"/>
                                        </p:tgtEl>
                                      </p:cBhvr>
                                      <p:by x="125000" y="125000"/>
                                    </p:animScale>
                                  </p:childTnLst>
                                </p:cTn>
                              </p:par>
                              <p:par>
                                <p:cTn id="17" presetID="6" presetClass="emph" presetSubtype="0" decel="100000" fill="hold" grpId="2" nodeType="withEffect">
                                  <p:stCondLst>
                                    <p:cond delay="200"/>
                                  </p:stCondLst>
                                  <p:childTnLst>
                                    <p:animScale>
                                      <p:cBhvr>
                                        <p:cTn id="18" dur="750" fill="hold"/>
                                        <p:tgtEl>
                                          <p:spTgt spid="3"/>
                                        </p:tgtEl>
                                      </p:cBhvr>
                                      <p:by x="80000" y="80000"/>
                                    </p:animScale>
                                  </p:childTnLst>
                                </p:cTn>
                              </p:par>
                              <p:par>
                                <p:cTn id="19" presetID="10" presetClass="entr" presetSubtype="0" fill="hold" grpId="0" nodeType="withEffect">
                                  <p:stCondLst>
                                    <p:cond delay="3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6" presetClass="emph" presetSubtype="0" fill="hold" grpId="1" nodeType="withEffect">
                                  <p:stCondLst>
                                    <p:cond delay="300"/>
                                  </p:stCondLst>
                                  <p:childTnLst>
                                    <p:animScale>
                                      <p:cBhvr>
                                        <p:cTn id="23" dur="10" fill="hold"/>
                                        <p:tgtEl>
                                          <p:spTgt spid="4"/>
                                        </p:tgtEl>
                                      </p:cBhvr>
                                      <p:by x="125000" y="125000"/>
                                    </p:animScale>
                                  </p:childTnLst>
                                </p:cTn>
                              </p:par>
                              <p:par>
                                <p:cTn id="24" presetID="6" presetClass="emph" presetSubtype="0" decel="100000" fill="hold" grpId="2" nodeType="withEffect">
                                  <p:stCondLst>
                                    <p:cond delay="300"/>
                                  </p:stCondLst>
                                  <p:childTnLst>
                                    <p:animScale>
                                      <p:cBhvr>
                                        <p:cTn id="25" dur="750" fill="hold"/>
                                        <p:tgtEl>
                                          <p:spTgt spid="4"/>
                                        </p:tgtEl>
                                      </p:cBhvr>
                                      <p:by x="80000" y="80000"/>
                                    </p:animScale>
                                  </p:childTnLst>
                                </p:cTn>
                              </p:par>
                              <p:par>
                                <p:cTn id="26" presetID="10" presetClass="entr" presetSubtype="0" fill="hold" nodeType="withEffect">
                                  <p:stCondLst>
                                    <p:cond delay="4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6" presetClass="emph" presetSubtype="0" fill="hold" nodeType="withEffect">
                                  <p:stCondLst>
                                    <p:cond delay="400"/>
                                  </p:stCondLst>
                                  <p:childTnLst>
                                    <p:animScale>
                                      <p:cBhvr>
                                        <p:cTn id="30" dur="10" fill="hold"/>
                                        <p:tgtEl>
                                          <p:spTgt spid="5"/>
                                        </p:tgtEl>
                                      </p:cBhvr>
                                      <p:by x="125000" y="125000"/>
                                    </p:animScale>
                                  </p:childTnLst>
                                </p:cTn>
                              </p:par>
                              <p:par>
                                <p:cTn id="31" presetID="6" presetClass="emph" presetSubtype="0" decel="100000" fill="hold" nodeType="withEffect">
                                  <p:stCondLst>
                                    <p:cond delay="400"/>
                                  </p:stCondLst>
                                  <p:childTnLst>
                                    <p:animScale>
                                      <p:cBhvr>
                                        <p:cTn id="32" dur="750" fill="hold"/>
                                        <p:tgtEl>
                                          <p:spTgt spid="5"/>
                                        </p:tgtEl>
                                      </p:cBhvr>
                                      <p:by x="80000" y="80000"/>
                                    </p:animScale>
                                  </p:childTnLst>
                                </p:cTn>
                              </p:par>
                              <p:par>
                                <p:cTn id="33" presetID="10" presetClass="entr" presetSubtype="0" fill="hold" nodeType="withEffect">
                                  <p:stCondLst>
                                    <p:cond delay="50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6" presetClass="emph" presetSubtype="0" fill="hold" nodeType="withEffect">
                                  <p:stCondLst>
                                    <p:cond delay="500"/>
                                  </p:stCondLst>
                                  <p:childTnLst>
                                    <p:animScale>
                                      <p:cBhvr>
                                        <p:cTn id="37" dur="10" fill="hold"/>
                                        <p:tgtEl>
                                          <p:spTgt spid="6"/>
                                        </p:tgtEl>
                                      </p:cBhvr>
                                      <p:by x="125000" y="125000"/>
                                    </p:animScale>
                                  </p:childTnLst>
                                </p:cTn>
                              </p:par>
                              <p:par>
                                <p:cTn id="38" presetID="6" presetClass="emph" presetSubtype="0" decel="100000" fill="hold" nodeType="withEffect">
                                  <p:stCondLst>
                                    <p:cond delay="500"/>
                                  </p:stCondLst>
                                  <p:childTnLst>
                                    <p:animScale>
                                      <p:cBhvr>
                                        <p:cTn id="39" dur="750" fill="hold"/>
                                        <p:tgtEl>
                                          <p:spTgt spid="6"/>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3" grpId="0"/>
      <p:bldP spid="3" grpId="1"/>
      <p:bldP spid="3" grpId="2"/>
      <p:bldP spid="4" grpId="0"/>
      <p:bldP spid="4" grpId="1"/>
      <p:bldP spid="4" grpId="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2" name="Google Shape;867;p37">
            <a:extLst>
              <a:ext uri="{FF2B5EF4-FFF2-40B4-BE49-F238E27FC236}">
                <a16:creationId xmlns:a16="http://schemas.microsoft.com/office/drawing/2014/main" id="{8690BF85-EE4D-06D6-DB1F-DB0D7CDD5143}"/>
              </a:ext>
            </a:extLst>
          </p:cNvPr>
          <p:cNvSpPr txBox="1">
            <a:spLocks/>
          </p:cNvSpPr>
          <p:nvPr/>
        </p:nvSpPr>
        <p:spPr>
          <a:xfrm>
            <a:off x="720000" y="437143"/>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chemeClr val="accent5">
                    <a:lumMod val="50000"/>
                  </a:schemeClr>
                </a:solidFill>
              </a:rPr>
              <a:t>Cách giải quyết đề tài</a:t>
            </a:r>
          </a:p>
        </p:txBody>
      </p:sp>
      <p:sp>
        <p:nvSpPr>
          <p:cNvPr id="3" name="Google Shape;869;p37">
            <a:extLst>
              <a:ext uri="{FF2B5EF4-FFF2-40B4-BE49-F238E27FC236}">
                <a16:creationId xmlns:a16="http://schemas.microsoft.com/office/drawing/2014/main" id="{B080CA42-5CBC-9D73-6F93-9888AC401CDB}"/>
              </a:ext>
            </a:extLst>
          </p:cNvPr>
          <p:cNvSpPr txBox="1">
            <a:spLocks/>
          </p:cNvSpPr>
          <p:nvPr/>
        </p:nvSpPr>
        <p:spPr>
          <a:xfrm>
            <a:off x="1001628" y="1160928"/>
            <a:ext cx="7140745" cy="253021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lnSpc>
                <a:spcPct val="150000"/>
              </a:lnSpc>
              <a:buFont typeface="Wingdings" panose="05000000000000000000" pitchFamily="2" charset="2"/>
              <a:buChar char="q"/>
            </a:pPr>
            <a:r>
              <a:rPr lang="en-US" sz="1600" dirty="0">
                <a:solidFill>
                  <a:schemeClr val="accent5">
                    <a:lumMod val="50000"/>
                  </a:schemeClr>
                </a:solidFill>
              </a:rPr>
              <a:t> Nghiên cứu, tìm kiếm các tài liệu, giáo trình, ứng dụng, website có liên quan đến đề tài.</a:t>
            </a:r>
          </a:p>
          <a:p>
            <a:pPr marL="285750" lvl="0" indent="-285750">
              <a:lnSpc>
                <a:spcPct val="150000"/>
              </a:lnSpc>
              <a:buFont typeface="Wingdings" panose="05000000000000000000" pitchFamily="2" charset="2"/>
              <a:buChar char="q"/>
            </a:pPr>
            <a:r>
              <a:rPr lang="en-US" sz="1600" dirty="0">
                <a:solidFill>
                  <a:schemeClr val="accent5">
                    <a:lumMod val="50000"/>
                  </a:schemeClr>
                </a:solidFill>
              </a:rPr>
              <a:t>Khảo sát: điều tra, khảo sát ghi chép nội dung thực tế các thông tin nghiệp vụ quản lý, các thông tin sự kiện được tổ chức tại khu liên hợp.</a:t>
            </a:r>
          </a:p>
          <a:p>
            <a:pPr marL="285750" lvl="0" indent="-285750">
              <a:lnSpc>
                <a:spcPct val="150000"/>
              </a:lnSpc>
              <a:buFont typeface="Wingdings" panose="05000000000000000000" pitchFamily="2" charset="2"/>
              <a:buChar char="q"/>
            </a:pPr>
            <a:r>
              <a:rPr lang="en-US" sz="1600" dirty="0">
                <a:solidFill>
                  <a:schemeClr val="accent5">
                    <a:lumMod val="50000"/>
                  </a:schemeClr>
                </a:solidFill>
              </a:rPr>
              <a:t>Phân tích, thiết kế hệ thống; Sử dụng ngôn ngữ lập trình chính PHP, kết hợp HTML &amp; CSS và phpMyAdmin.</a:t>
            </a:r>
          </a:p>
        </p:txBody>
      </p:sp>
      <p:grpSp>
        <p:nvGrpSpPr>
          <p:cNvPr id="4" name="Google Shape;3539;p63">
            <a:extLst>
              <a:ext uri="{FF2B5EF4-FFF2-40B4-BE49-F238E27FC236}">
                <a16:creationId xmlns:a16="http://schemas.microsoft.com/office/drawing/2014/main" id="{AED66C2F-9F6B-1510-9C2B-0FD033545F21}"/>
              </a:ext>
            </a:extLst>
          </p:cNvPr>
          <p:cNvGrpSpPr/>
          <p:nvPr/>
        </p:nvGrpSpPr>
        <p:grpSpPr>
          <a:xfrm>
            <a:off x="2726587" y="3922820"/>
            <a:ext cx="917687" cy="861358"/>
            <a:chOff x="3517676" y="2837605"/>
            <a:chExt cx="379821" cy="291070"/>
          </a:xfrm>
        </p:grpSpPr>
        <p:sp>
          <p:nvSpPr>
            <p:cNvPr id="5" name="Google Shape;3540;p63">
              <a:extLst>
                <a:ext uri="{FF2B5EF4-FFF2-40B4-BE49-F238E27FC236}">
                  <a16:creationId xmlns:a16="http://schemas.microsoft.com/office/drawing/2014/main" id="{0308A2A8-FA84-B7D8-1A16-3238A884C517}"/>
                </a:ext>
              </a:extLst>
            </p:cNvPr>
            <p:cNvSpPr/>
            <p:nvPr/>
          </p:nvSpPr>
          <p:spPr>
            <a:xfrm>
              <a:off x="3523403" y="3071870"/>
              <a:ext cx="368815" cy="51077"/>
            </a:xfrm>
            <a:custGeom>
              <a:avLst/>
              <a:gdLst/>
              <a:ahLst/>
              <a:cxnLst/>
              <a:rect l="l" t="t" r="r" b="b"/>
              <a:pathLst>
                <a:path w="18933" h="2622" extrusionOk="0">
                  <a:moveTo>
                    <a:pt x="488" y="0"/>
                  </a:moveTo>
                  <a:cubicBezTo>
                    <a:pt x="218" y="0"/>
                    <a:pt x="0" y="224"/>
                    <a:pt x="0" y="494"/>
                  </a:cubicBezTo>
                  <a:cubicBezTo>
                    <a:pt x="0" y="1670"/>
                    <a:pt x="953" y="2622"/>
                    <a:pt x="2128" y="2622"/>
                  </a:cubicBezTo>
                  <a:lnTo>
                    <a:pt x="16776" y="2622"/>
                  </a:lnTo>
                  <a:cubicBezTo>
                    <a:pt x="17975" y="2622"/>
                    <a:pt x="18933" y="1670"/>
                    <a:pt x="18933" y="494"/>
                  </a:cubicBezTo>
                  <a:cubicBezTo>
                    <a:pt x="18933" y="224"/>
                    <a:pt x="18709" y="0"/>
                    <a:pt x="18439" y="0"/>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541;p63">
              <a:extLst>
                <a:ext uri="{FF2B5EF4-FFF2-40B4-BE49-F238E27FC236}">
                  <a16:creationId xmlns:a16="http://schemas.microsoft.com/office/drawing/2014/main" id="{26A3820C-5648-1EB9-C3C2-CADBA1172ECA}"/>
                </a:ext>
              </a:extLst>
            </p:cNvPr>
            <p:cNvSpPr/>
            <p:nvPr/>
          </p:nvSpPr>
          <p:spPr>
            <a:xfrm>
              <a:off x="3833016" y="3071870"/>
              <a:ext cx="59200" cy="51077"/>
            </a:xfrm>
            <a:custGeom>
              <a:avLst/>
              <a:gdLst/>
              <a:ahLst/>
              <a:cxnLst/>
              <a:rect l="l" t="t" r="r" b="b"/>
              <a:pathLst>
                <a:path w="3039" h="2622" extrusionOk="0">
                  <a:moveTo>
                    <a:pt x="1640" y="0"/>
                  </a:moveTo>
                  <a:cubicBezTo>
                    <a:pt x="1910" y="0"/>
                    <a:pt x="2134" y="224"/>
                    <a:pt x="2134" y="494"/>
                  </a:cubicBezTo>
                  <a:cubicBezTo>
                    <a:pt x="2134" y="1082"/>
                    <a:pt x="1887" y="1617"/>
                    <a:pt x="1493" y="1987"/>
                  </a:cubicBezTo>
                  <a:cubicBezTo>
                    <a:pt x="1105" y="2375"/>
                    <a:pt x="588" y="2622"/>
                    <a:pt x="0" y="2622"/>
                  </a:cubicBezTo>
                  <a:lnTo>
                    <a:pt x="882" y="2622"/>
                  </a:lnTo>
                  <a:cubicBezTo>
                    <a:pt x="1493" y="2622"/>
                    <a:pt x="2010" y="2375"/>
                    <a:pt x="2398" y="1987"/>
                  </a:cubicBezTo>
                  <a:cubicBezTo>
                    <a:pt x="2792" y="1617"/>
                    <a:pt x="3039" y="1082"/>
                    <a:pt x="3039" y="494"/>
                  </a:cubicBezTo>
                  <a:cubicBezTo>
                    <a:pt x="3039" y="224"/>
                    <a:pt x="2815" y="0"/>
                    <a:pt x="254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542;p63">
              <a:extLst>
                <a:ext uri="{FF2B5EF4-FFF2-40B4-BE49-F238E27FC236}">
                  <a16:creationId xmlns:a16="http://schemas.microsoft.com/office/drawing/2014/main" id="{8FF0C1C6-2360-28B9-C003-46ACD0FF1231}"/>
                </a:ext>
              </a:extLst>
            </p:cNvPr>
            <p:cNvSpPr/>
            <p:nvPr/>
          </p:nvSpPr>
          <p:spPr>
            <a:xfrm>
              <a:off x="3544364" y="2843333"/>
              <a:ext cx="326329" cy="228559"/>
            </a:xfrm>
            <a:custGeom>
              <a:avLst/>
              <a:gdLst/>
              <a:ahLst/>
              <a:cxnLst/>
              <a:rect l="l" t="t" r="r" b="b"/>
              <a:pathLst>
                <a:path w="16752" h="11733" extrusionOk="0">
                  <a:moveTo>
                    <a:pt x="858" y="0"/>
                  </a:moveTo>
                  <a:cubicBezTo>
                    <a:pt x="394" y="0"/>
                    <a:pt x="0" y="371"/>
                    <a:pt x="0" y="858"/>
                  </a:cubicBezTo>
                  <a:lnTo>
                    <a:pt x="0" y="10874"/>
                  </a:lnTo>
                  <a:cubicBezTo>
                    <a:pt x="0" y="11368"/>
                    <a:pt x="394" y="11732"/>
                    <a:pt x="858" y="11732"/>
                  </a:cubicBezTo>
                  <a:lnTo>
                    <a:pt x="15923" y="11732"/>
                  </a:lnTo>
                  <a:cubicBezTo>
                    <a:pt x="16387" y="11732"/>
                    <a:pt x="16752" y="11368"/>
                    <a:pt x="16752" y="10874"/>
                  </a:cubicBezTo>
                  <a:lnTo>
                    <a:pt x="16752" y="858"/>
                  </a:lnTo>
                  <a:cubicBezTo>
                    <a:pt x="16752" y="371"/>
                    <a:pt x="16387" y="0"/>
                    <a:pt x="15923" y="0"/>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543;p63">
              <a:extLst>
                <a:ext uri="{FF2B5EF4-FFF2-40B4-BE49-F238E27FC236}">
                  <a16:creationId xmlns:a16="http://schemas.microsoft.com/office/drawing/2014/main" id="{37D5293F-1A13-09A7-DE88-6D93EE5BD9AB}"/>
                </a:ext>
              </a:extLst>
            </p:cNvPr>
            <p:cNvSpPr/>
            <p:nvPr/>
          </p:nvSpPr>
          <p:spPr>
            <a:xfrm>
              <a:off x="3839191" y="2843333"/>
              <a:ext cx="31499" cy="228559"/>
            </a:xfrm>
            <a:custGeom>
              <a:avLst/>
              <a:gdLst/>
              <a:ahLst/>
              <a:cxnLst/>
              <a:rect l="l" t="t" r="r" b="b"/>
              <a:pathLst>
                <a:path w="1617" h="11733" extrusionOk="0">
                  <a:moveTo>
                    <a:pt x="0" y="0"/>
                  </a:moveTo>
                  <a:cubicBezTo>
                    <a:pt x="494" y="0"/>
                    <a:pt x="859" y="371"/>
                    <a:pt x="859" y="858"/>
                  </a:cubicBezTo>
                  <a:lnTo>
                    <a:pt x="859" y="10874"/>
                  </a:lnTo>
                  <a:cubicBezTo>
                    <a:pt x="859" y="11368"/>
                    <a:pt x="494" y="11732"/>
                    <a:pt x="0" y="11732"/>
                  </a:cubicBezTo>
                  <a:lnTo>
                    <a:pt x="788" y="11732"/>
                  </a:lnTo>
                  <a:cubicBezTo>
                    <a:pt x="1252" y="11732"/>
                    <a:pt x="1617" y="11368"/>
                    <a:pt x="1617" y="10874"/>
                  </a:cubicBezTo>
                  <a:lnTo>
                    <a:pt x="1617" y="858"/>
                  </a:lnTo>
                  <a:cubicBezTo>
                    <a:pt x="1617" y="371"/>
                    <a:pt x="1252" y="0"/>
                    <a:pt x="788" y="0"/>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44;p63">
              <a:extLst>
                <a:ext uri="{FF2B5EF4-FFF2-40B4-BE49-F238E27FC236}">
                  <a16:creationId xmlns:a16="http://schemas.microsoft.com/office/drawing/2014/main" id="{EBD7985C-C295-E677-FCE8-9D3D5897078C}"/>
                </a:ext>
              </a:extLst>
            </p:cNvPr>
            <p:cNvSpPr/>
            <p:nvPr/>
          </p:nvSpPr>
          <p:spPr>
            <a:xfrm>
              <a:off x="3568752" y="2863358"/>
              <a:ext cx="278135" cy="188488"/>
            </a:xfrm>
            <a:custGeom>
              <a:avLst/>
              <a:gdLst/>
              <a:ahLst/>
              <a:cxnLst/>
              <a:rect l="l" t="t" r="r" b="b"/>
              <a:pathLst>
                <a:path w="14278" h="9676" extrusionOk="0">
                  <a:moveTo>
                    <a:pt x="317" y="1"/>
                  </a:moveTo>
                  <a:cubicBezTo>
                    <a:pt x="123" y="1"/>
                    <a:pt x="0" y="148"/>
                    <a:pt x="0" y="324"/>
                  </a:cubicBezTo>
                  <a:lnTo>
                    <a:pt x="0" y="9358"/>
                  </a:lnTo>
                  <a:cubicBezTo>
                    <a:pt x="0" y="9529"/>
                    <a:pt x="123" y="9676"/>
                    <a:pt x="317" y="9676"/>
                  </a:cubicBezTo>
                  <a:lnTo>
                    <a:pt x="13960" y="9676"/>
                  </a:lnTo>
                  <a:cubicBezTo>
                    <a:pt x="14130" y="9676"/>
                    <a:pt x="14277" y="9529"/>
                    <a:pt x="14277" y="9358"/>
                  </a:cubicBezTo>
                  <a:lnTo>
                    <a:pt x="14277" y="324"/>
                  </a:lnTo>
                  <a:cubicBezTo>
                    <a:pt x="14277" y="148"/>
                    <a:pt x="14130" y="1"/>
                    <a:pt x="13960" y="1"/>
                  </a:cubicBez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45;p63">
              <a:extLst>
                <a:ext uri="{FF2B5EF4-FFF2-40B4-BE49-F238E27FC236}">
                  <a16:creationId xmlns:a16="http://schemas.microsoft.com/office/drawing/2014/main" id="{6787C657-400D-6C69-0071-4959F1A3DCD7}"/>
                </a:ext>
              </a:extLst>
            </p:cNvPr>
            <p:cNvSpPr/>
            <p:nvPr/>
          </p:nvSpPr>
          <p:spPr>
            <a:xfrm>
              <a:off x="3568752" y="2863358"/>
              <a:ext cx="278135" cy="42973"/>
            </a:xfrm>
            <a:custGeom>
              <a:avLst/>
              <a:gdLst/>
              <a:ahLst/>
              <a:cxnLst/>
              <a:rect l="l" t="t" r="r" b="b"/>
              <a:pathLst>
                <a:path w="14278" h="2206" extrusionOk="0">
                  <a:moveTo>
                    <a:pt x="317" y="1"/>
                  </a:moveTo>
                  <a:cubicBezTo>
                    <a:pt x="123" y="1"/>
                    <a:pt x="0" y="148"/>
                    <a:pt x="0" y="324"/>
                  </a:cubicBezTo>
                  <a:lnTo>
                    <a:pt x="0" y="2205"/>
                  </a:lnTo>
                  <a:lnTo>
                    <a:pt x="14277" y="2205"/>
                  </a:lnTo>
                  <a:lnTo>
                    <a:pt x="14277" y="324"/>
                  </a:lnTo>
                  <a:cubicBezTo>
                    <a:pt x="14277" y="148"/>
                    <a:pt x="14130" y="1"/>
                    <a:pt x="13960" y="1"/>
                  </a:cubicBezTo>
                  <a:close/>
                </a:path>
              </a:pathLst>
            </a:custGeom>
            <a:solidFill>
              <a:srgbClr val="FF9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46;p63">
              <a:extLst>
                <a:ext uri="{FF2B5EF4-FFF2-40B4-BE49-F238E27FC236}">
                  <a16:creationId xmlns:a16="http://schemas.microsoft.com/office/drawing/2014/main" id="{9E659707-17BB-27F7-F8BB-69FB927852D3}"/>
                </a:ext>
              </a:extLst>
            </p:cNvPr>
            <p:cNvSpPr/>
            <p:nvPr/>
          </p:nvSpPr>
          <p:spPr>
            <a:xfrm>
              <a:off x="3825906" y="2863358"/>
              <a:ext cx="20980" cy="42973"/>
            </a:xfrm>
            <a:custGeom>
              <a:avLst/>
              <a:gdLst/>
              <a:ahLst/>
              <a:cxnLst/>
              <a:rect l="l" t="t" r="r" b="b"/>
              <a:pathLst>
                <a:path w="1077" h="2206" extrusionOk="0">
                  <a:moveTo>
                    <a:pt x="1" y="1"/>
                  </a:moveTo>
                  <a:cubicBezTo>
                    <a:pt x="171" y="1"/>
                    <a:pt x="318" y="148"/>
                    <a:pt x="318" y="324"/>
                  </a:cubicBezTo>
                  <a:lnTo>
                    <a:pt x="318" y="2205"/>
                  </a:lnTo>
                  <a:lnTo>
                    <a:pt x="1076" y="2205"/>
                  </a:lnTo>
                  <a:lnTo>
                    <a:pt x="1076" y="324"/>
                  </a:lnTo>
                  <a:cubicBezTo>
                    <a:pt x="1076" y="148"/>
                    <a:pt x="929" y="1"/>
                    <a:pt x="759" y="1"/>
                  </a:cubicBezTo>
                  <a:close/>
                </a:path>
              </a:pathLst>
            </a:custGeom>
            <a:solidFill>
              <a:srgbClr val="FF6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47;p63">
              <a:extLst>
                <a:ext uri="{FF2B5EF4-FFF2-40B4-BE49-F238E27FC236}">
                  <a16:creationId xmlns:a16="http://schemas.microsoft.com/office/drawing/2014/main" id="{C368A9C8-161D-2FF4-A8CC-B8DF07F673F7}"/>
                </a:ext>
              </a:extLst>
            </p:cNvPr>
            <p:cNvSpPr/>
            <p:nvPr/>
          </p:nvSpPr>
          <p:spPr>
            <a:xfrm>
              <a:off x="3673632" y="3071870"/>
              <a:ext cx="68258" cy="21993"/>
            </a:xfrm>
            <a:custGeom>
              <a:avLst/>
              <a:gdLst/>
              <a:ahLst/>
              <a:cxnLst/>
              <a:rect l="l" t="t" r="r" b="b"/>
              <a:pathLst>
                <a:path w="3504" h="1129" extrusionOk="0">
                  <a:moveTo>
                    <a:pt x="0" y="0"/>
                  </a:moveTo>
                  <a:lnTo>
                    <a:pt x="0" y="565"/>
                  </a:lnTo>
                  <a:cubicBezTo>
                    <a:pt x="0" y="882"/>
                    <a:pt x="247" y="1129"/>
                    <a:pt x="564" y="1129"/>
                  </a:cubicBezTo>
                  <a:lnTo>
                    <a:pt x="2939" y="1129"/>
                  </a:lnTo>
                  <a:cubicBezTo>
                    <a:pt x="3262" y="1129"/>
                    <a:pt x="3503" y="882"/>
                    <a:pt x="3503" y="565"/>
                  </a:cubicBezTo>
                  <a:lnTo>
                    <a:pt x="3503" y="0"/>
                  </a:ln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48;p63">
              <a:extLst>
                <a:ext uri="{FF2B5EF4-FFF2-40B4-BE49-F238E27FC236}">
                  <a16:creationId xmlns:a16="http://schemas.microsoft.com/office/drawing/2014/main" id="{9AC67065-6579-D641-48F0-5507C13238C9}"/>
                </a:ext>
              </a:extLst>
            </p:cNvPr>
            <p:cNvSpPr/>
            <p:nvPr/>
          </p:nvSpPr>
          <p:spPr>
            <a:xfrm>
              <a:off x="3594505" y="2879623"/>
              <a:ext cx="11006" cy="11006"/>
            </a:xfrm>
            <a:custGeom>
              <a:avLst/>
              <a:gdLst/>
              <a:ahLst/>
              <a:cxnLst/>
              <a:rect l="l" t="t" r="r" b="b"/>
              <a:pathLst>
                <a:path w="565" h="565" extrusionOk="0">
                  <a:moveTo>
                    <a:pt x="271" y="1"/>
                  </a:moveTo>
                  <a:cubicBezTo>
                    <a:pt x="124" y="1"/>
                    <a:pt x="1" y="124"/>
                    <a:pt x="1" y="271"/>
                  </a:cubicBezTo>
                  <a:cubicBezTo>
                    <a:pt x="1" y="441"/>
                    <a:pt x="124" y="565"/>
                    <a:pt x="271" y="565"/>
                  </a:cubicBezTo>
                  <a:cubicBezTo>
                    <a:pt x="441" y="565"/>
                    <a:pt x="565" y="441"/>
                    <a:pt x="565" y="271"/>
                  </a:cubicBezTo>
                  <a:cubicBezTo>
                    <a:pt x="565" y="124"/>
                    <a:pt x="441" y="1"/>
                    <a:pt x="27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49;p63">
              <a:extLst>
                <a:ext uri="{FF2B5EF4-FFF2-40B4-BE49-F238E27FC236}">
                  <a16:creationId xmlns:a16="http://schemas.microsoft.com/office/drawing/2014/main" id="{76922BFF-B354-CC0D-7754-45558A99B1DE}"/>
                </a:ext>
              </a:extLst>
            </p:cNvPr>
            <p:cNvSpPr/>
            <p:nvPr/>
          </p:nvSpPr>
          <p:spPr>
            <a:xfrm>
              <a:off x="3616381" y="2879623"/>
              <a:ext cx="11006" cy="11006"/>
            </a:xfrm>
            <a:custGeom>
              <a:avLst/>
              <a:gdLst/>
              <a:ahLst/>
              <a:cxnLst/>
              <a:rect l="l" t="t" r="r" b="b"/>
              <a:pathLst>
                <a:path w="565" h="565" extrusionOk="0">
                  <a:moveTo>
                    <a:pt x="294" y="1"/>
                  </a:moveTo>
                  <a:cubicBezTo>
                    <a:pt x="124" y="1"/>
                    <a:pt x="0" y="124"/>
                    <a:pt x="0" y="271"/>
                  </a:cubicBezTo>
                  <a:cubicBezTo>
                    <a:pt x="0" y="441"/>
                    <a:pt x="124" y="565"/>
                    <a:pt x="294" y="565"/>
                  </a:cubicBezTo>
                  <a:cubicBezTo>
                    <a:pt x="441" y="565"/>
                    <a:pt x="564" y="441"/>
                    <a:pt x="564" y="271"/>
                  </a:cubicBezTo>
                  <a:cubicBezTo>
                    <a:pt x="564" y="124"/>
                    <a:pt x="441" y="1"/>
                    <a:pt x="2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50;p63">
              <a:extLst>
                <a:ext uri="{FF2B5EF4-FFF2-40B4-BE49-F238E27FC236}">
                  <a16:creationId xmlns:a16="http://schemas.microsoft.com/office/drawing/2014/main" id="{0C413C1D-9B2C-8EEE-400F-167A03170C33}"/>
                </a:ext>
              </a:extLst>
            </p:cNvPr>
            <p:cNvSpPr/>
            <p:nvPr/>
          </p:nvSpPr>
          <p:spPr>
            <a:xfrm>
              <a:off x="3638354" y="2879623"/>
              <a:ext cx="11006" cy="11006"/>
            </a:xfrm>
            <a:custGeom>
              <a:avLst/>
              <a:gdLst/>
              <a:ahLst/>
              <a:cxnLst/>
              <a:rect l="l" t="t" r="r" b="b"/>
              <a:pathLst>
                <a:path w="565" h="565" extrusionOk="0">
                  <a:moveTo>
                    <a:pt x="295" y="1"/>
                  </a:moveTo>
                  <a:cubicBezTo>
                    <a:pt x="124" y="1"/>
                    <a:pt x="1" y="124"/>
                    <a:pt x="1" y="271"/>
                  </a:cubicBezTo>
                  <a:cubicBezTo>
                    <a:pt x="1" y="441"/>
                    <a:pt x="124" y="565"/>
                    <a:pt x="295" y="565"/>
                  </a:cubicBezTo>
                  <a:cubicBezTo>
                    <a:pt x="442" y="565"/>
                    <a:pt x="565" y="441"/>
                    <a:pt x="565" y="271"/>
                  </a:cubicBezTo>
                  <a:cubicBezTo>
                    <a:pt x="565" y="124"/>
                    <a:pt x="442" y="1"/>
                    <a:pt x="29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551;p63">
              <a:extLst>
                <a:ext uri="{FF2B5EF4-FFF2-40B4-BE49-F238E27FC236}">
                  <a16:creationId xmlns:a16="http://schemas.microsoft.com/office/drawing/2014/main" id="{4C63F526-1E12-85D6-9626-3315C3B3927A}"/>
                </a:ext>
              </a:extLst>
            </p:cNvPr>
            <p:cNvSpPr/>
            <p:nvPr/>
          </p:nvSpPr>
          <p:spPr>
            <a:xfrm>
              <a:off x="3517676" y="2837605"/>
              <a:ext cx="379821" cy="291070"/>
            </a:xfrm>
            <a:custGeom>
              <a:avLst/>
              <a:gdLst/>
              <a:ahLst/>
              <a:cxnLst/>
              <a:rect l="l" t="t" r="r" b="b"/>
              <a:pathLst>
                <a:path w="19498" h="14942" extrusionOk="0">
                  <a:moveTo>
                    <a:pt x="18733" y="12320"/>
                  </a:moveTo>
                  <a:cubicBezTo>
                    <a:pt x="18857" y="12320"/>
                    <a:pt x="18933" y="12397"/>
                    <a:pt x="18933" y="12520"/>
                  </a:cubicBezTo>
                  <a:cubicBezTo>
                    <a:pt x="18933" y="13519"/>
                    <a:pt x="18098" y="14354"/>
                    <a:pt x="17070" y="14354"/>
                  </a:cubicBezTo>
                  <a:lnTo>
                    <a:pt x="2422" y="14354"/>
                  </a:lnTo>
                  <a:cubicBezTo>
                    <a:pt x="1423" y="14354"/>
                    <a:pt x="588" y="13519"/>
                    <a:pt x="588" y="12520"/>
                  </a:cubicBezTo>
                  <a:cubicBezTo>
                    <a:pt x="588" y="12397"/>
                    <a:pt x="659" y="12320"/>
                    <a:pt x="782" y="12320"/>
                  </a:cubicBezTo>
                  <a:lnTo>
                    <a:pt x="7712" y="12320"/>
                  </a:lnTo>
                  <a:lnTo>
                    <a:pt x="7712" y="12591"/>
                  </a:lnTo>
                  <a:cubicBezTo>
                    <a:pt x="7712" y="13055"/>
                    <a:pt x="8106" y="13449"/>
                    <a:pt x="8570" y="13449"/>
                  </a:cubicBezTo>
                  <a:lnTo>
                    <a:pt x="8670" y="13449"/>
                  </a:lnTo>
                  <a:cubicBezTo>
                    <a:pt x="8817" y="13449"/>
                    <a:pt x="8964" y="13325"/>
                    <a:pt x="8964" y="13155"/>
                  </a:cubicBezTo>
                  <a:cubicBezTo>
                    <a:pt x="8964" y="13008"/>
                    <a:pt x="8817" y="12885"/>
                    <a:pt x="8670" y="12885"/>
                  </a:cubicBezTo>
                  <a:lnTo>
                    <a:pt x="8570" y="12885"/>
                  </a:lnTo>
                  <a:cubicBezTo>
                    <a:pt x="8423" y="12885"/>
                    <a:pt x="8300" y="12738"/>
                    <a:pt x="8300" y="12591"/>
                  </a:cubicBezTo>
                  <a:lnTo>
                    <a:pt x="8300" y="12320"/>
                  </a:lnTo>
                  <a:lnTo>
                    <a:pt x="11215" y="12320"/>
                  </a:lnTo>
                  <a:lnTo>
                    <a:pt x="11215" y="12591"/>
                  </a:lnTo>
                  <a:cubicBezTo>
                    <a:pt x="11215" y="12738"/>
                    <a:pt x="11092" y="12885"/>
                    <a:pt x="10945" y="12885"/>
                  </a:cubicBezTo>
                  <a:lnTo>
                    <a:pt x="10016" y="12885"/>
                  </a:lnTo>
                  <a:cubicBezTo>
                    <a:pt x="9846" y="12885"/>
                    <a:pt x="9722" y="13008"/>
                    <a:pt x="9722" y="13155"/>
                  </a:cubicBezTo>
                  <a:cubicBezTo>
                    <a:pt x="9722" y="13325"/>
                    <a:pt x="9846" y="13449"/>
                    <a:pt x="10016" y="13449"/>
                  </a:cubicBezTo>
                  <a:lnTo>
                    <a:pt x="10945" y="13449"/>
                  </a:lnTo>
                  <a:cubicBezTo>
                    <a:pt x="11415" y="13449"/>
                    <a:pt x="11803" y="13055"/>
                    <a:pt x="11803" y="12591"/>
                  </a:cubicBezTo>
                  <a:lnTo>
                    <a:pt x="11803" y="12320"/>
                  </a:lnTo>
                  <a:close/>
                  <a:moveTo>
                    <a:pt x="2228" y="0"/>
                  </a:moveTo>
                  <a:cubicBezTo>
                    <a:pt x="1617" y="0"/>
                    <a:pt x="1100" y="518"/>
                    <a:pt x="1100" y="1152"/>
                  </a:cubicBezTo>
                  <a:lnTo>
                    <a:pt x="1100" y="11168"/>
                  </a:lnTo>
                  <a:cubicBezTo>
                    <a:pt x="1100" y="11392"/>
                    <a:pt x="1153" y="11586"/>
                    <a:pt x="1247" y="11732"/>
                  </a:cubicBezTo>
                  <a:lnTo>
                    <a:pt x="782" y="11732"/>
                  </a:lnTo>
                  <a:cubicBezTo>
                    <a:pt x="341" y="11732"/>
                    <a:pt x="1" y="12079"/>
                    <a:pt x="1" y="12520"/>
                  </a:cubicBezTo>
                  <a:cubicBezTo>
                    <a:pt x="1" y="13843"/>
                    <a:pt x="1100" y="14942"/>
                    <a:pt x="2422" y="14942"/>
                  </a:cubicBezTo>
                  <a:lnTo>
                    <a:pt x="17070" y="14942"/>
                  </a:lnTo>
                  <a:cubicBezTo>
                    <a:pt x="18416" y="14942"/>
                    <a:pt x="19497" y="13843"/>
                    <a:pt x="19497" y="12520"/>
                  </a:cubicBezTo>
                  <a:cubicBezTo>
                    <a:pt x="19497" y="12079"/>
                    <a:pt x="19150" y="11732"/>
                    <a:pt x="18733" y="11732"/>
                  </a:cubicBezTo>
                  <a:lnTo>
                    <a:pt x="18269" y="11732"/>
                  </a:lnTo>
                  <a:cubicBezTo>
                    <a:pt x="18369" y="11586"/>
                    <a:pt x="18416" y="11392"/>
                    <a:pt x="18416" y="11168"/>
                  </a:cubicBezTo>
                  <a:lnTo>
                    <a:pt x="18416" y="3750"/>
                  </a:lnTo>
                  <a:cubicBezTo>
                    <a:pt x="18416" y="3603"/>
                    <a:pt x="18292" y="3480"/>
                    <a:pt x="18122" y="3480"/>
                  </a:cubicBezTo>
                  <a:cubicBezTo>
                    <a:pt x="17975" y="3480"/>
                    <a:pt x="17851" y="3603"/>
                    <a:pt x="17851" y="3750"/>
                  </a:cubicBezTo>
                  <a:lnTo>
                    <a:pt x="17851" y="11168"/>
                  </a:lnTo>
                  <a:cubicBezTo>
                    <a:pt x="17851" y="11491"/>
                    <a:pt x="17587" y="11732"/>
                    <a:pt x="17293" y="11732"/>
                  </a:cubicBezTo>
                  <a:lnTo>
                    <a:pt x="2228" y="11732"/>
                  </a:lnTo>
                  <a:cubicBezTo>
                    <a:pt x="1934" y="11732"/>
                    <a:pt x="1664" y="11491"/>
                    <a:pt x="1664" y="11168"/>
                  </a:cubicBezTo>
                  <a:lnTo>
                    <a:pt x="1664" y="1152"/>
                  </a:lnTo>
                  <a:cubicBezTo>
                    <a:pt x="1664" y="835"/>
                    <a:pt x="1934" y="588"/>
                    <a:pt x="2228" y="588"/>
                  </a:cubicBezTo>
                  <a:lnTo>
                    <a:pt x="17293" y="588"/>
                  </a:lnTo>
                  <a:cubicBezTo>
                    <a:pt x="17587" y="588"/>
                    <a:pt x="17851" y="835"/>
                    <a:pt x="17851" y="1152"/>
                  </a:cubicBezTo>
                  <a:lnTo>
                    <a:pt x="17851" y="2428"/>
                  </a:lnTo>
                  <a:cubicBezTo>
                    <a:pt x="17851" y="2598"/>
                    <a:pt x="17975" y="2722"/>
                    <a:pt x="18122" y="2722"/>
                  </a:cubicBezTo>
                  <a:cubicBezTo>
                    <a:pt x="18292" y="2722"/>
                    <a:pt x="18416" y="2598"/>
                    <a:pt x="18416" y="2428"/>
                  </a:cubicBezTo>
                  <a:lnTo>
                    <a:pt x="18416" y="1152"/>
                  </a:lnTo>
                  <a:cubicBezTo>
                    <a:pt x="18416" y="518"/>
                    <a:pt x="17904" y="0"/>
                    <a:pt x="1729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52;p63">
              <a:extLst>
                <a:ext uri="{FF2B5EF4-FFF2-40B4-BE49-F238E27FC236}">
                  <a16:creationId xmlns:a16="http://schemas.microsoft.com/office/drawing/2014/main" id="{0F0412AE-F9A4-64EB-9DB7-E53982CBFE8C}"/>
                </a:ext>
              </a:extLst>
            </p:cNvPr>
            <p:cNvSpPr/>
            <p:nvPr/>
          </p:nvSpPr>
          <p:spPr>
            <a:xfrm>
              <a:off x="3563025" y="2858215"/>
              <a:ext cx="289590" cy="198910"/>
            </a:xfrm>
            <a:custGeom>
              <a:avLst/>
              <a:gdLst/>
              <a:ahLst/>
              <a:cxnLst/>
              <a:rect l="l" t="t" r="r" b="b"/>
              <a:pathLst>
                <a:path w="14866" h="10211" extrusionOk="0">
                  <a:moveTo>
                    <a:pt x="14254" y="559"/>
                  </a:moveTo>
                  <a:cubicBezTo>
                    <a:pt x="14277" y="559"/>
                    <a:pt x="14301" y="588"/>
                    <a:pt x="14301" y="588"/>
                  </a:cubicBezTo>
                  <a:lnTo>
                    <a:pt x="14301" y="2175"/>
                  </a:lnTo>
                  <a:lnTo>
                    <a:pt x="564" y="2175"/>
                  </a:lnTo>
                  <a:lnTo>
                    <a:pt x="564" y="588"/>
                  </a:lnTo>
                  <a:cubicBezTo>
                    <a:pt x="564" y="588"/>
                    <a:pt x="588" y="559"/>
                    <a:pt x="611" y="559"/>
                  </a:cubicBezTo>
                  <a:close/>
                  <a:moveTo>
                    <a:pt x="14301" y="2763"/>
                  </a:moveTo>
                  <a:lnTo>
                    <a:pt x="14301" y="9622"/>
                  </a:lnTo>
                  <a:cubicBezTo>
                    <a:pt x="14301" y="9622"/>
                    <a:pt x="14277" y="9646"/>
                    <a:pt x="14254" y="9646"/>
                  </a:cubicBezTo>
                  <a:lnTo>
                    <a:pt x="611" y="9646"/>
                  </a:lnTo>
                  <a:cubicBezTo>
                    <a:pt x="588" y="9646"/>
                    <a:pt x="564" y="9622"/>
                    <a:pt x="564" y="9622"/>
                  </a:cubicBezTo>
                  <a:lnTo>
                    <a:pt x="564" y="2763"/>
                  </a:lnTo>
                  <a:close/>
                  <a:moveTo>
                    <a:pt x="611" y="0"/>
                  </a:moveTo>
                  <a:cubicBezTo>
                    <a:pt x="271" y="0"/>
                    <a:pt x="0" y="265"/>
                    <a:pt x="0" y="588"/>
                  </a:cubicBezTo>
                  <a:lnTo>
                    <a:pt x="0" y="9622"/>
                  </a:lnTo>
                  <a:cubicBezTo>
                    <a:pt x="0" y="9940"/>
                    <a:pt x="271" y="10210"/>
                    <a:pt x="611" y="10210"/>
                  </a:cubicBezTo>
                  <a:lnTo>
                    <a:pt x="14254" y="10210"/>
                  </a:lnTo>
                  <a:cubicBezTo>
                    <a:pt x="14595" y="10210"/>
                    <a:pt x="14865" y="9940"/>
                    <a:pt x="14865" y="9622"/>
                  </a:cubicBezTo>
                  <a:lnTo>
                    <a:pt x="14865" y="588"/>
                  </a:lnTo>
                  <a:cubicBezTo>
                    <a:pt x="14865" y="265"/>
                    <a:pt x="14595" y="0"/>
                    <a:pt x="1425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53;p63">
              <a:extLst>
                <a:ext uri="{FF2B5EF4-FFF2-40B4-BE49-F238E27FC236}">
                  <a16:creationId xmlns:a16="http://schemas.microsoft.com/office/drawing/2014/main" id="{FB9DAE55-CD71-2AD6-88FC-15D48DF33D78}"/>
                </a:ext>
              </a:extLst>
            </p:cNvPr>
            <p:cNvSpPr/>
            <p:nvPr/>
          </p:nvSpPr>
          <p:spPr>
            <a:xfrm>
              <a:off x="3596336" y="2924057"/>
              <a:ext cx="19149" cy="49596"/>
            </a:xfrm>
            <a:custGeom>
              <a:avLst/>
              <a:gdLst/>
              <a:ahLst/>
              <a:cxnLst/>
              <a:rect l="l" t="t" r="r" b="b"/>
              <a:pathLst>
                <a:path w="983" h="2546" extrusionOk="0">
                  <a:moveTo>
                    <a:pt x="294" y="0"/>
                  </a:moveTo>
                  <a:cubicBezTo>
                    <a:pt x="124" y="0"/>
                    <a:pt x="1" y="147"/>
                    <a:pt x="1" y="294"/>
                  </a:cubicBezTo>
                  <a:cubicBezTo>
                    <a:pt x="1" y="441"/>
                    <a:pt x="124" y="588"/>
                    <a:pt x="294" y="588"/>
                  </a:cubicBezTo>
                  <a:lnTo>
                    <a:pt x="418" y="588"/>
                  </a:lnTo>
                  <a:lnTo>
                    <a:pt x="418" y="2251"/>
                  </a:lnTo>
                  <a:cubicBezTo>
                    <a:pt x="418" y="2398"/>
                    <a:pt x="541" y="2545"/>
                    <a:pt x="712" y="2545"/>
                  </a:cubicBezTo>
                  <a:cubicBezTo>
                    <a:pt x="859" y="2545"/>
                    <a:pt x="982" y="2398"/>
                    <a:pt x="982" y="2251"/>
                  </a:cubicBezTo>
                  <a:lnTo>
                    <a:pt x="982" y="294"/>
                  </a:lnTo>
                  <a:cubicBezTo>
                    <a:pt x="982" y="147"/>
                    <a:pt x="859"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54;p63">
              <a:extLst>
                <a:ext uri="{FF2B5EF4-FFF2-40B4-BE49-F238E27FC236}">
                  <a16:creationId xmlns:a16="http://schemas.microsoft.com/office/drawing/2014/main" id="{7708AE97-BC34-DE90-A8A6-09B57B2896E7}"/>
                </a:ext>
              </a:extLst>
            </p:cNvPr>
            <p:cNvSpPr/>
            <p:nvPr/>
          </p:nvSpPr>
          <p:spPr>
            <a:xfrm>
              <a:off x="3635958" y="2984620"/>
              <a:ext cx="19129" cy="49148"/>
            </a:xfrm>
            <a:custGeom>
              <a:avLst/>
              <a:gdLst/>
              <a:ahLst/>
              <a:cxnLst/>
              <a:rect l="l" t="t" r="r" b="b"/>
              <a:pathLst>
                <a:path w="982" h="2523" extrusionOk="0">
                  <a:moveTo>
                    <a:pt x="271" y="0"/>
                  </a:moveTo>
                  <a:cubicBezTo>
                    <a:pt x="124" y="0"/>
                    <a:pt x="0" y="124"/>
                    <a:pt x="0" y="294"/>
                  </a:cubicBezTo>
                  <a:cubicBezTo>
                    <a:pt x="0" y="441"/>
                    <a:pt x="124" y="565"/>
                    <a:pt x="271" y="565"/>
                  </a:cubicBezTo>
                  <a:lnTo>
                    <a:pt x="418" y="565"/>
                  </a:lnTo>
                  <a:lnTo>
                    <a:pt x="418" y="2252"/>
                  </a:lnTo>
                  <a:cubicBezTo>
                    <a:pt x="418" y="2399"/>
                    <a:pt x="541" y="2522"/>
                    <a:pt x="712" y="2522"/>
                  </a:cubicBezTo>
                  <a:cubicBezTo>
                    <a:pt x="858" y="2522"/>
                    <a:pt x="982" y="2399"/>
                    <a:pt x="982" y="2252"/>
                  </a:cubicBezTo>
                  <a:lnTo>
                    <a:pt x="982" y="294"/>
                  </a:lnTo>
                  <a:cubicBezTo>
                    <a:pt x="982" y="124"/>
                    <a:pt x="858"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55;p63">
              <a:extLst>
                <a:ext uri="{FF2B5EF4-FFF2-40B4-BE49-F238E27FC236}">
                  <a16:creationId xmlns:a16="http://schemas.microsoft.com/office/drawing/2014/main" id="{20DCDF7B-8A13-AFD4-CA47-F711D996A991}"/>
                </a:ext>
              </a:extLst>
            </p:cNvPr>
            <p:cNvSpPr/>
            <p:nvPr/>
          </p:nvSpPr>
          <p:spPr>
            <a:xfrm>
              <a:off x="3705676" y="2984620"/>
              <a:ext cx="19032" cy="49148"/>
            </a:xfrm>
            <a:custGeom>
              <a:avLst/>
              <a:gdLst/>
              <a:ahLst/>
              <a:cxnLst/>
              <a:rect l="l" t="t" r="r" b="b"/>
              <a:pathLst>
                <a:path w="977" h="2523" extrusionOk="0">
                  <a:moveTo>
                    <a:pt x="265" y="0"/>
                  </a:moveTo>
                  <a:cubicBezTo>
                    <a:pt x="118" y="0"/>
                    <a:pt x="1" y="124"/>
                    <a:pt x="1" y="294"/>
                  </a:cubicBezTo>
                  <a:cubicBezTo>
                    <a:pt x="1" y="441"/>
                    <a:pt x="118" y="565"/>
                    <a:pt x="265" y="565"/>
                  </a:cubicBezTo>
                  <a:lnTo>
                    <a:pt x="412" y="565"/>
                  </a:lnTo>
                  <a:lnTo>
                    <a:pt x="412" y="2252"/>
                  </a:lnTo>
                  <a:cubicBezTo>
                    <a:pt x="412" y="2399"/>
                    <a:pt x="536" y="2522"/>
                    <a:pt x="683" y="2522"/>
                  </a:cubicBezTo>
                  <a:cubicBezTo>
                    <a:pt x="853" y="2522"/>
                    <a:pt x="977" y="2399"/>
                    <a:pt x="977" y="2252"/>
                  </a:cubicBezTo>
                  <a:lnTo>
                    <a:pt x="977" y="294"/>
                  </a:lnTo>
                  <a:cubicBezTo>
                    <a:pt x="977" y="124"/>
                    <a:pt x="853" y="0"/>
                    <a:pt x="68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56;p63">
              <a:extLst>
                <a:ext uri="{FF2B5EF4-FFF2-40B4-BE49-F238E27FC236}">
                  <a16:creationId xmlns:a16="http://schemas.microsoft.com/office/drawing/2014/main" id="{8310BFF4-E82C-F4AB-CE3A-894BAD0CA59F}"/>
                </a:ext>
              </a:extLst>
            </p:cNvPr>
            <p:cNvSpPr/>
            <p:nvPr/>
          </p:nvSpPr>
          <p:spPr>
            <a:xfrm>
              <a:off x="3773349" y="2984620"/>
              <a:ext cx="19597" cy="49148"/>
            </a:xfrm>
            <a:custGeom>
              <a:avLst/>
              <a:gdLst/>
              <a:ahLst/>
              <a:cxnLst/>
              <a:rect l="l" t="t" r="r" b="b"/>
              <a:pathLst>
                <a:path w="1006" h="2523" extrusionOk="0">
                  <a:moveTo>
                    <a:pt x="295" y="0"/>
                  </a:moveTo>
                  <a:cubicBezTo>
                    <a:pt x="148" y="0"/>
                    <a:pt x="1" y="124"/>
                    <a:pt x="1" y="294"/>
                  </a:cubicBezTo>
                  <a:cubicBezTo>
                    <a:pt x="1" y="441"/>
                    <a:pt x="148" y="565"/>
                    <a:pt x="295" y="565"/>
                  </a:cubicBezTo>
                  <a:lnTo>
                    <a:pt x="442" y="565"/>
                  </a:lnTo>
                  <a:lnTo>
                    <a:pt x="442" y="2252"/>
                  </a:lnTo>
                  <a:cubicBezTo>
                    <a:pt x="442" y="2399"/>
                    <a:pt x="565" y="2522"/>
                    <a:pt x="712" y="2522"/>
                  </a:cubicBezTo>
                  <a:cubicBezTo>
                    <a:pt x="882" y="2522"/>
                    <a:pt x="1006" y="2399"/>
                    <a:pt x="1006" y="2252"/>
                  </a:cubicBezTo>
                  <a:lnTo>
                    <a:pt x="1006" y="294"/>
                  </a:lnTo>
                  <a:cubicBezTo>
                    <a:pt x="1006" y="124"/>
                    <a:pt x="882"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57;p63">
              <a:extLst>
                <a:ext uri="{FF2B5EF4-FFF2-40B4-BE49-F238E27FC236}">
                  <a16:creationId xmlns:a16="http://schemas.microsoft.com/office/drawing/2014/main" id="{BD586D78-D94E-064C-06B7-C8388260D0DA}"/>
                </a:ext>
              </a:extLst>
            </p:cNvPr>
            <p:cNvSpPr/>
            <p:nvPr/>
          </p:nvSpPr>
          <p:spPr>
            <a:xfrm>
              <a:off x="3799569" y="2984620"/>
              <a:ext cx="19597" cy="49148"/>
            </a:xfrm>
            <a:custGeom>
              <a:avLst/>
              <a:gdLst/>
              <a:ahLst/>
              <a:cxnLst/>
              <a:rect l="l" t="t" r="r" b="b"/>
              <a:pathLst>
                <a:path w="1006" h="2523" extrusionOk="0">
                  <a:moveTo>
                    <a:pt x="295" y="0"/>
                  </a:moveTo>
                  <a:cubicBezTo>
                    <a:pt x="148" y="0"/>
                    <a:pt x="1" y="124"/>
                    <a:pt x="1" y="294"/>
                  </a:cubicBezTo>
                  <a:cubicBezTo>
                    <a:pt x="1" y="441"/>
                    <a:pt x="148" y="565"/>
                    <a:pt x="295" y="565"/>
                  </a:cubicBezTo>
                  <a:lnTo>
                    <a:pt x="418" y="565"/>
                  </a:lnTo>
                  <a:lnTo>
                    <a:pt x="418" y="2252"/>
                  </a:lnTo>
                  <a:cubicBezTo>
                    <a:pt x="418" y="2399"/>
                    <a:pt x="565" y="2522"/>
                    <a:pt x="712" y="2522"/>
                  </a:cubicBezTo>
                  <a:cubicBezTo>
                    <a:pt x="882" y="2522"/>
                    <a:pt x="1006" y="2399"/>
                    <a:pt x="1006" y="2252"/>
                  </a:cubicBezTo>
                  <a:lnTo>
                    <a:pt x="1006" y="294"/>
                  </a:lnTo>
                  <a:cubicBezTo>
                    <a:pt x="1006" y="124"/>
                    <a:pt x="882"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58;p63">
              <a:extLst>
                <a:ext uri="{FF2B5EF4-FFF2-40B4-BE49-F238E27FC236}">
                  <a16:creationId xmlns:a16="http://schemas.microsoft.com/office/drawing/2014/main" id="{35A3E049-01A2-B9FA-6A7E-CC3358B7FF92}"/>
                </a:ext>
              </a:extLst>
            </p:cNvPr>
            <p:cNvSpPr/>
            <p:nvPr/>
          </p:nvSpPr>
          <p:spPr>
            <a:xfrm>
              <a:off x="3662178" y="2924057"/>
              <a:ext cx="19129" cy="49596"/>
            </a:xfrm>
            <a:custGeom>
              <a:avLst/>
              <a:gdLst/>
              <a:ahLst/>
              <a:cxnLst/>
              <a:rect l="l" t="t" r="r" b="b"/>
              <a:pathLst>
                <a:path w="982" h="2546" extrusionOk="0">
                  <a:moveTo>
                    <a:pt x="294" y="0"/>
                  </a:moveTo>
                  <a:cubicBezTo>
                    <a:pt x="124" y="0"/>
                    <a:pt x="0" y="147"/>
                    <a:pt x="0" y="294"/>
                  </a:cubicBezTo>
                  <a:cubicBezTo>
                    <a:pt x="0" y="441"/>
                    <a:pt x="124" y="588"/>
                    <a:pt x="294" y="588"/>
                  </a:cubicBezTo>
                  <a:lnTo>
                    <a:pt x="418" y="588"/>
                  </a:lnTo>
                  <a:lnTo>
                    <a:pt x="418" y="2251"/>
                  </a:lnTo>
                  <a:cubicBezTo>
                    <a:pt x="418" y="2398"/>
                    <a:pt x="541" y="2545"/>
                    <a:pt x="712" y="2545"/>
                  </a:cubicBezTo>
                  <a:cubicBezTo>
                    <a:pt x="858" y="2545"/>
                    <a:pt x="982" y="2398"/>
                    <a:pt x="982" y="2251"/>
                  </a:cubicBezTo>
                  <a:lnTo>
                    <a:pt x="982" y="294"/>
                  </a:lnTo>
                  <a:cubicBezTo>
                    <a:pt x="982" y="147"/>
                    <a:pt x="858"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59;p63">
              <a:extLst>
                <a:ext uri="{FF2B5EF4-FFF2-40B4-BE49-F238E27FC236}">
                  <a16:creationId xmlns:a16="http://schemas.microsoft.com/office/drawing/2014/main" id="{5C198AB9-C5B3-30BC-304D-A5EF5546271D}"/>
                </a:ext>
              </a:extLst>
            </p:cNvPr>
            <p:cNvSpPr/>
            <p:nvPr/>
          </p:nvSpPr>
          <p:spPr>
            <a:xfrm>
              <a:off x="3689430" y="2924057"/>
              <a:ext cx="19597" cy="49596"/>
            </a:xfrm>
            <a:custGeom>
              <a:avLst/>
              <a:gdLst/>
              <a:ahLst/>
              <a:cxnLst/>
              <a:rect l="l" t="t" r="r" b="b"/>
              <a:pathLst>
                <a:path w="1006" h="2546" extrusionOk="0">
                  <a:moveTo>
                    <a:pt x="294" y="0"/>
                  </a:moveTo>
                  <a:cubicBezTo>
                    <a:pt x="147" y="0"/>
                    <a:pt x="0" y="147"/>
                    <a:pt x="0" y="294"/>
                  </a:cubicBezTo>
                  <a:cubicBezTo>
                    <a:pt x="0" y="441"/>
                    <a:pt x="147" y="588"/>
                    <a:pt x="294" y="588"/>
                  </a:cubicBezTo>
                  <a:lnTo>
                    <a:pt x="418" y="588"/>
                  </a:lnTo>
                  <a:lnTo>
                    <a:pt x="418" y="2251"/>
                  </a:lnTo>
                  <a:cubicBezTo>
                    <a:pt x="418" y="2398"/>
                    <a:pt x="565" y="2545"/>
                    <a:pt x="711" y="2545"/>
                  </a:cubicBezTo>
                  <a:cubicBezTo>
                    <a:pt x="858" y="2545"/>
                    <a:pt x="1005" y="2398"/>
                    <a:pt x="1005" y="2251"/>
                  </a:cubicBezTo>
                  <a:lnTo>
                    <a:pt x="1005" y="294"/>
                  </a:lnTo>
                  <a:cubicBezTo>
                    <a:pt x="1005" y="147"/>
                    <a:pt x="858" y="0"/>
                    <a:pt x="71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60;p63">
              <a:extLst>
                <a:ext uri="{FF2B5EF4-FFF2-40B4-BE49-F238E27FC236}">
                  <a16:creationId xmlns:a16="http://schemas.microsoft.com/office/drawing/2014/main" id="{3603D6AB-51BA-9817-37A7-93285178E41F}"/>
                </a:ext>
              </a:extLst>
            </p:cNvPr>
            <p:cNvSpPr/>
            <p:nvPr/>
          </p:nvSpPr>
          <p:spPr>
            <a:xfrm>
              <a:off x="3799569" y="2924057"/>
              <a:ext cx="19597" cy="49596"/>
            </a:xfrm>
            <a:custGeom>
              <a:avLst/>
              <a:gdLst/>
              <a:ahLst/>
              <a:cxnLst/>
              <a:rect l="l" t="t" r="r" b="b"/>
              <a:pathLst>
                <a:path w="1006" h="2546" extrusionOk="0">
                  <a:moveTo>
                    <a:pt x="295" y="0"/>
                  </a:moveTo>
                  <a:cubicBezTo>
                    <a:pt x="148" y="0"/>
                    <a:pt x="1" y="147"/>
                    <a:pt x="1" y="294"/>
                  </a:cubicBezTo>
                  <a:cubicBezTo>
                    <a:pt x="1" y="441"/>
                    <a:pt x="148" y="588"/>
                    <a:pt x="295" y="588"/>
                  </a:cubicBezTo>
                  <a:lnTo>
                    <a:pt x="418" y="588"/>
                  </a:lnTo>
                  <a:lnTo>
                    <a:pt x="418" y="2251"/>
                  </a:lnTo>
                  <a:cubicBezTo>
                    <a:pt x="418" y="2398"/>
                    <a:pt x="565" y="2545"/>
                    <a:pt x="712" y="2545"/>
                  </a:cubicBezTo>
                  <a:cubicBezTo>
                    <a:pt x="882" y="2545"/>
                    <a:pt x="1006" y="2398"/>
                    <a:pt x="1006" y="2251"/>
                  </a:cubicBezTo>
                  <a:lnTo>
                    <a:pt x="1006" y="294"/>
                  </a:lnTo>
                  <a:cubicBezTo>
                    <a:pt x="1006" y="147"/>
                    <a:pt x="882"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61;p63">
              <a:extLst>
                <a:ext uri="{FF2B5EF4-FFF2-40B4-BE49-F238E27FC236}">
                  <a16:creationId xmlns:a16="http://schemas.microsoft.com/office/drawing/2014/main" id="{EF444AD4-6384-D888-C49D-F3F155FE1234}"/>
                </a:ext>
              </a:extLst>
            </p:cNvPr>
            <p:cNvSpPr/>
            <p:nvPr/>
          </p:nvSpPr>
          <p:spPr>
            <a:xfrm>
              <a:off x="3624036" y="2923473"/>
              <a:ext cx="33467" cy="50629"/>
            </a:xfrm>
            <a:custGeom>
              <a:avLst/>
              <a:gdLst/>
              <a:ahLst/>
              <a:cxnLst/>
              <a:rect l="l" t="t" r="r" b="b"/>
              <a:pathLst>
                <a:path w="1718" h="2599" extrusionOk="0">
                  <a:moveTo>
                    <a:pt x="859" y="565"/>
                  </a:moveTo>
                  <a:cubicBezTo>
                    <a:pt x="1006" y="565"/>
                    <a:pt x="1153" y="688"/>
                    <a:pt x="1153" y="835"/>
                  </a:cubicBezTo>
                  <a:lnTo>
                    <a:pt x="1153" y="1741"/>
                  </a:lnTo>
                  <a:cubicBezTo>
                    <a:pt x="1153" y="1911"/>
                    <a:pt x="1006" y="2034"/>
                    <a:pt x="859" y="2034"/>
                  </a:cubicBezTo>
                  <a:cubicBezTo>
                    <a:pt x="712" y="2034"/>
                    <a:pt x="589" y="1911"/>
                    <a:pt x="589" y="1741"/>
                  </a:cubicBezTo>
                  <a:lnTo>
                    <a:pt x="589" y="835"/>
                  </a:lnTo>
                  <a:cubicBezTo>
                    <a:pt x="589" y="688"/>
                    <a:pt x="712" y="565"/>
                    <a:pt x="859" y="565"/>
                  </a:cubicBezTo>
                  <a:close/>
                  <a:moveTo>
                    <a:pt x="859" y="1"/>
                  </a:moveTo>
                  <a:cubicBezTo>
                    <a:pt x="395" y="1"/>
                    <a:pt x="1" y="371"/>
                    <a:pt x="1" y="835"/>
                  </a:cubicBezTo>
                  <a:lnTo>
                    <a:pt x="1" y="1741"/>
                  </a:lnTo>
                  <a:cubicBezTo>
                    <a:pt x="1" y="2234"/>
                    <a:pt x="395" y="2599"/>
                    <a:pt x="859" y="2599"/>
                  </a:cubicBezTo>
                  <a:cubicBezTo>
                    <a:pt x="1324" y="2599"/>
                    <a:pt x="1717" y="2234"/>
                    <a:pt x="1717" y="1741"/>
                  </a:cubicBezTo>
                  <a:lnTo>
                    <a:pt x="1717" y="835"/>
                  </a:lnTo>
                  <a:cubicBezTo>
                    <a:pt x="1717" y="371"/>
                    <a:pt x="1324" y="1"/>
                    <a:pt x="8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62;p63">
              <a:extLst>
                <a:ext uri="{FF2B5EF4-FFF2-40B4-BE49-F238E27FC236}">
                  <a16:creationId xmlns:a16="http://schemas.microsoft.com/office/drawing/2014/main" id="{6D943C41-799C-6733-4C66-5B01BEBF2836}"/>
                </a:ext>
              </a:extLst>
            </p:cNvPr>
            <p:cNvSpPr/>
            <p:nvPr/>
          </p:nvSpPr>
          <p:spPr>
            <a:xfrm>
              <a:off x="3596336" y="2983587"/>
              <a:ext cx="33447" cy="51096"/>
            </a:xfrm>
            <a:custGeom>
              <a:avLst/>
              <a:gdLst/>
              <a:ahLst/>
              <a:cxnLst/>
              <a:rect l="l" t="t" r="r" b="b"/>
              <a:pathLst>
                <a:path w="1717" h="2623" extrusionOk="0">
                  <a:moveTo>
                    <a:pt x="859" y="588"/>
                  </a:moveTo>
                  <a:cubicBezTo>
                    <a:pt x="1006" y="588"/>
                    <a:pt x="1129" y="712"/>
                    <a:pt x="1129" y="859"/>
                  </a:cubicBezTo>
                  <a:lnTo>
                    <a:pt x="1129" y="1764"/>
                  </a:lnTo>
                  <a:cubicBezTo>
                    <a:pt x="1129" y="1940"/>
                    <a:pt x="1006" y="2058"/>
                    <a:pt x="859" y="2058"/>
                  </a:cubicBezTo>
                  <a:cubicBezTo>
                    <a:pt x="712" y="2058"/>
                    <a:pt x="565" y="1940"/>
                    <a:pt x="565" y="1764"/>
                  </a:cubicBezTo>
                  <a:lnTo>
                    <a:pt x="565" y="859"/>
                  </a:lnTo>
                  <a:cubicBezTo>
                    <a:pt x="565" y="712"/>
                    <a:pt x="712" y="588"/>
                    <a:pt x="859" y="588"/>
                  </a:cubicBezTo>
                  <a:close/>
                  <a:moveTo>
                    <a:pt x="859" y="1"/>
                  </a:moveTo>
                  <a:cubicBezTo>
                    <a:pt x="394" y="1"/>
                    <a:pt x="1" y="394"/>
                    <a:pt x="1" y="859"/>
                  </a:cubicBezTo>
                  <a:lnTo>
                    <a:pt x="1" y="1764"/>
                  </a:lnTo>
                  <a:cubicBezTo>
                    <a:pt x="1" y="2234"/>
                    <a:pt x="394" y="2622"/>
                    <a:pt x="859" y="2622"/>
                  </a:cubicBezTo>
                  <a:cubicBezTo>
                    <a:pt x="1323" y="2622"/>
                    <a:pt x="1717" y="2234"/>
                    <a:pt x="1717" y="1764"/>
                  </a:cubicBezTo>
                  <a:lnTo>
                    <a:pt x="1717" y="859"/>
                  </a:lnTo>
                  <a:cubicBezTo>
                    <a:pt x="1717" y="394"/>
                    <a:pt x="1323" y="1"/>
                    <a:pt x="8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63;p63">
              <a:extLst>
                <a:ext uri="{FF2B5EF4-FFF2-40B4-BE49-F238E27FC236}">
                  <a16:creationId xmlns:a16="http://schemas.microsoft.com/office/drawing/2014/main" id="{C0012BFD-C263-6F13-2AE8-FAEFD65EBF46}"/>
                </a:ext>
              </a:extLst>
            </p:cNvPr>
            <p:cNvSpPr/>
            <p:nvPr/>
          </p:nvSpPr>
          <p:spPr>
            <a:xfrm>
              <a:off x="3665606" y="2983587"/>
              <a:ext cx="33350" cy="51096"/>
            </a:xfrm>
            <a:custGeom>
              <a:avLst/>
              <a:gdLst/>
              <a:ahLst/>
              <a:cxnLst/>
              <a:rect l="l" t="t" r="r" b="b"/>
              <a:pathLst>
                <a:path w="1712" h="2623" extrusionOk="0">
                  <a:moveTo>
                    <a:pt x="853" y="588"/>
                  </a:moveTo>
                  <a:cubicBezTo>
                    <a:pt x="1029" y="588"/>
                    <a:pt x="1147" y="712"/>
                    <a:pt x="1147" y="859"/>
                  </a:cubicBezTo>
                  <a:lnTo>
                    <a:pt x="1147" y="1764"/>
                  </a:lnTo>
                  <a:cubicBezTo>
                    <a:pt x="1147" y="1940"/>
                    <a:pt x="1029" y="2058"/>
                    <a:pt x="853" y="2058"/>
                  </a:cubicBezTo>
                  <a:cubicBezTo>
                    <a:pt x="706" y="2058"/>
                    <a:pt x="588" y="1940"/>
                    <a:pt x="588" y="1764"/>
                  </a:cubicBezTo>
                  <a:lnTo>
                    <a:pt x="588" y="859"/>
                  </a:lnTo>
                  <a:cubicBezTo>
                    <a:pt x="588" y="712"/>
                    <a:pt x="706" y="588"/>
                    <a:pt x="853" y="588"/>
                  </a:cubicBezTo>
                  <a:close/>
                  <a:moveTo>
                    <a:pt x="853" y="1"/>
                  </a:moveTo>
                  <a:cubicBezTo>
                    <a:pt x="389" y="1"/>
                    <a:pt x="1" y="394"/>
                    <a:pt x="1" y="859"/>
                  </a:cubicBezTo>
                  <a:lnTo>
                    <a:pt x="1" y="1764"/>
                  </a:lnTo>
                  <a:cubicBezTo>
                    <a:pt x="1" y="2234"/>
                    <a:pt x="389" y="2622"/>
                    <a:pt x="853" y="2622"/>
                  </a:cubicBezTo>
                  <a:cubicBezTo>
                    <a:pt x="1323" y="2622"/>
                    <a:pt x="1711" y="2234"/>
                    <a:pt x="1711" y="1764"/>
                  </a:cubicBezTo>
                  <a:lnTo>
                    <a:pt x="1711" y="859"/>
                  </a:lnTo>
                  <a:cubicBezTo>
                    <a:pt x="1711" y="394"/>
                    <a:pt x="1323" y="1"/>
                    <a:pt x="85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64;p63">
              <a:extLst>
                <a:ext uri="{FF2B5EF4-FFF2-40B4-BE49-F238E27FC236}">
                  <a16:creationId xmlns:a16="http://schemas.microsoft.com/office/drawing/2014/main" id="{680343C1-52BB-7449-42FC-65DF2EFFCE43}"/>
                </a:ext>
              </a:extLst>
            </p:cNvPr>
            <p:cNvSpPr/>
            <p:nvPr/>
          </p:nvSpPr>
          <p:spPr>
            <a:xfrm>
              <a:off x="3734759" y="2983587"/>
              <a:ext cx="33350" cy="51096"/>
            </a:xfrm>
            <a:custGeom>
              <a:avLst/>
              <a:gdLst/>
              <a:ahLst/>
              <a:cxnLst/>
              <a:rect l="l" t="t" r="r" b="b"/>
              <a:pathLst>
                <a:path w="1712" h="2623" extrusionOk="0">
                  <a:moveTo>
                    <a:pt x="859" y="588"/>
                  </a:moveTo>
                  <a:cubicBezTo>
                    <a:pt x="1029" y="588"/>
                    <a:pt x="1153" y="712"/>
                    <a:pt x="1153" y="859"/>
                  </a:cubicBezTo>
                  <a:lnTo>
                    <a:pt x="1153" y="1764"/>
                  </a:lnTo>
                  <a:cubicBezTo>
                    <a:pt x="1153" y="1940"/>
                    <a:pt x="1029" y="2058"/>
                    <a:pt x="859" y="2058"/>
                  </a:cubicBezTo>
                  <a:cubicBezTo>
                    <a:pt x="712" y="2058"/>
                    <a:pt x="589" y="1940"/>
                    <a:pt x="589" y="1764"/>
                  </a:cubicBezTo>
                  <a:lnTo>
                    <a:pt x="589" y="859"/>
                  </a:lnTo>
                  <a:cubicBezTo>
                    <a:pt x="589" y="712"/>
                    <a:pt x="712" y="588"/>
                    <a:pt x="859" y="588"/>
                  </a:cubicBezTo>
                  <a:close/>
                  <a:moveTo>
                    <a:pt x="859" y="1"/>
                  </a:moveTo>
                  <a:cubicBezTo>
                    <a:pt x="389" y="1"/>
                    <a:pt x="1" y="394"/>
                    <a:pt x="1" y="859"/>
                  </a:cubicBezTo>
                  <a:lnTo>
                    <a:pt x="1" y="1764"/>
                  </a:lnTo>
                  <a:cubicBezTo>
                    <a:pt x="1" y="2234"/>
                    <a:pt x="389" y="2622"/>
                    <a:pt x="859" y="2622"/>
                  </a:cubicBezTo>
                  <a:cubicBezTo>
                    <a:pt x="1323" y="2622"/>
                    <a:pt x="1711" y="2234"/>
                    <a:pt x="1711" y="1764"/>
                  </a:cubicBezTo>
                  <a:lnTo>
                    <a:pt x="1711" y="859"/>
                  </a:lnTo>
                  <a:cubicBezTo>
                    <a:pt x="1711" y="394"/>
                    <a:pt x="1323" y="1"/>
                    <a:pt x="8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65;p63">
              <a:extLst>
                <a:ext uri="{FF2B5EF4-FFF2-40B4-BE49-F238E27FC236}">
                  <a16:creationId xmlns:a16="http://schemas.microsoft.com/office/drawing/2014/main" id="{D328C43A-B2D6-5FEF-43E4-24960A9D4D95}"/>
                </a:ext>
              </a:extLst>
            </p:cNvPr>
            <p:cNvSpPr/>
            <p:nvPr/>
          </p:nvSpPr>
          <p:spPr>
            <a:xfrm>
              <a:off x="3718513" y="2923473"/>
              <a:ext cx="33447" cy="50629"/>
            </a:xfrm>
            <a:custGeom>
              <a:avLst/>
              <a:gdLst/>
              <a:ahLst/>
              <a:cxnLst/>
              <a:rect l="l" t="t" r="r" b="b"/>
              <a:pathLst>
                <a:path w="1717" h="2599" extrusionOk="0">
                  <a:moveTo>
                    <a:pt x="858" y="565"/>
                  </a:moveTo>
                  <a:cubicBezTo>
                    <a:pt x="1005" y="565"/>
                    <a:pt x="1152" y="688"/>
                    <a:pt x="1152" y="835"/>
                  </a:cubicBezTo>
                  <a:lnTo>
                    <a:pt x="1152" y="1741"/>
                  </a:lnTo>
                  <a:cubicBezTo>
                    <a:pt x="1152" y="1911"/>
                    <a:pt x="1005" y="2034"/>
                    <a:pt x="858" y="2034"/>
                  </a:cubicBezTo>
                  <a:cubicBezTo>
                    <a:pt x="711" y="2034"/>
                    <a:pt x="588" y="1911"/>
                    <a:pt x="588" y="1741"/>
                  </a:cubicBezTo>
                  <a:lnTo>
                    <a:pt x="588" y="835"/>
                  </a:lnTo>
                  <a:cubicBezTo>
                    <a:pt x="588" y="688"/>
                    <a:pt x="711" y="565"/>
                    <a:pt x="858" y="565"/>
                  </a:cubicBezTo>
                  <a:close/>
                  <a:moveTo>
                    <a:pt x="858" y="1"/>
                  </a:moveTo>
                  <a:cubicBezTo>
                    <a:pt x="394" y="1"/>
                    <a:pt x="0" y="371"/>
                    <a:pt x="0" y="835"/>
                  </a:cubicBezTo>
                  <a:lnTo>
                    <a:pt x="0" y="1741"/>
                  </a:lnTo>
                  <a:cubicBezTo>
                    <a:pt x="0" y="2234"/>
                    <a:pt x="394" y="2599"/>
                    <a:pt x="858" y="2599"/>
                  </a:cubicBezTo>
                  <a:cubicBezTo>
                    <a:pt x="1323" y="2599"/>
                    <a:pt x="1717" y="2234"/>
                    <a:pt x="1717" y="1741"/>
                  </a:cubicBezTo>
                  <a:lnTo>
                    <a:pt x="1717" y="835"/>
                  </a:lnTo>
                  <a:cubicBezTo>
                    <a:pt x="1717" y="371"/>
                    <a:pt x="1323" y="1"/>
                    <a:pt x="8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6;p63">
              <a:extLst>
                <a:ext uri="{FF2B5EF4-FFF2-40B4-BE49-F238E27FC236}">
                  <a16:creationId xmlns:a16="http://schemas.microsoft.com/office/drawing/2014/main" id="{0DA60A70-240B-50B8-C0E8-32BEDF027DE0}"/>
                </a:ext>
              </a:extLst>
            </p:cNvPr>
            <p:cNvSpPr/>
            <p:nvPr/>
          </p:nvSpPr>
          <p:spPr>
            <a:xfrm>
              <a:off x="3759499" y="2923473"/>
              <a:ext cx="33447" cy="50629"/>
            </a:xfrm>
            <a:custGeom>
              <a:avLst/>
              <a:gdLst/>
              <a:ahLst/>
              <a:cxnLst/>
              <a:rect l="l" t="t" r="r" b="b"/>
              <a:pathLst>
                <a:path w="1717" h="2599" extrusionOk="0">
                  <a:moveTo>
                    <a:pt x="859" y="565"/>
                  </a:moveTo>
                  <a:cubicBezTo>
                    <a:pt x="1006" y="565"/>
                    <a:pt x="1153" y="688"/>
                    <a:pt x="1153" y="835"/>
                  </a:cubicBezTo>
                  <a:lnTo>
                    <a:pt x="1153" y="1741"/>
                  </a:lnTo>
                  <a:cubicBezTo>
                    <a:pt x="1153" y="1911"/>
                    <a:pt x="1006" y="2034"/>
                    <a:pt x="859" y="2034"/>
                  </a:cubicBezTo>
                  <a:cubicBezTo>
                    <a:pt x="712" y="2034"/>
                    <a:pt x="588" y="1911"/>
                    <a:pt x="588" y="1741"/>
                  </a:cubicBezTo>
                  <a:lnTo>
                    <a:pt x="588" y="835"/>
                  </a:lnTo>
                  <a:cubicBezTo>
                    <a:pt x="588" y="688"/>
                    <a:pt x="712" y="565"/>
                    <a:pt x="859" y="565"/>
                  </a:cubicBezTo>
                  <a:close/>
                  <a:moveTo>
                    <a:pt x="859" y="1"/>
                  </a:moveTo>
                  <a:cubicBezTo>
                    <a:pt x="394" y="1"/>
                    <a:pt x="0" y="371"/>
                    <a:pt x="0" y="835"/>
                  </a:cubicBezTo>
                  <a:lnTo>
                    <a:pt x="0" y="1741"/>
                  </a:lnTo>
                  <a:cubicBezTo>
                    <a:pt x="0" y="2234"/>
                    <a:pt x="394" y="2599"/>
                    <a:pt x="859" y="2599"/>
                  </a:cubicBezTo>
                  <a:cubicBezTo>
                    <a:pt x="1323" y="2599"/>
                    <a:pt x="1717" y="2234"/>
                    <a:pt x="1717" y="1741"/>
                  </a:cubicBezTo>
                  <a:lnTo>
                    <a:pt x="1717" y="835"/>
                  </a:lnTo>
                  <a:cubicBezTo>
                    <a:pt x="1717" y="371"/>
                    <a:pt x="1323" y="1"/>
                    <a:pt x="8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539;p63">
            <a:extLst>
              <a:ext uri="{FF2B5EF4-FFF2-40B4-BE49-F238E27FC236}">
                <a16:creationId xmlns:a16="http://schemas.microsoft.com/office/drawing/2014/main" id="{6EF10FEA-B59E-D6CF-60D1-5B976BDFE77A}"/>
              </a:ext>
            </a:extLst>
          </p:cNvPr>
          <p:cNvGrpSpPr/>
          <p:nvPr/>
        </p:nvGrpSpPr>
        <p:grpSpPr>
          <a:xfrm>
            <a:off x="5189156" y="3950894"/>
            <a:ext cx="917687" cy="861358"/>
            <a:chOff x="3517676" y="2837605"/>
            <a:chExt cx="379821" cy="291070"/>
          </a:xfrm>
        </p:grpSpPr>
        <p:sp>
          <p:nvSpPr>
            <p:cNvPr id="33" name="Google Shape;3540;p63">
              <a:extLst>
                <a:ext uri="{FF2B5EF4-FFF2-40B4-BE49-F238E27FC236}">
                  <a16:creationId xmlns:a16="http://schemas.microsoft.com/office/drawing/2014/main" id="{75097BE7-3E5A-81D5-8672-0FEF58EADF26}"/>
                </a:ext>
              </a:extLst>
            </p:cNvPr>
            <p:cNvSpPr/>
            <p:nvPr/>
          </p:nvSpPr>
          <p:spPr>
            <a:xfrm>
              <a:off x="3523403" y="3071870"/>
              <a:ext cx="368815" cy="51077"/>
            </a:xfrm>
            <a:custGeom>
              <a:avLst/>
              <a:gdLst/>
              <a:ahLst/>
              <a:cxnLst/>
              <a:rect l="l" t="t" r="r" b="b"/>
              <a:pathLst>
                <a:path w="18933" h="2622" extrusionOk="0">
                  <a:moveTo>
                    <a:pt x="488" y="0"/>
                  </a:moveTo>
                  <a:cubicBezTo>
                    <a:pt x="218" y="0"/>
                    <a:pt x="0" y="224"/>
                    <a:pt x="0" y="494"/>
                  </a:cubicBezTo>
                  <a:cubicBezTo>
                    <a:pt x="0" y="1670"/>
                    <a:pt x="953" y="2622"/>
                    <a:pt x="2128" y="2622"/>
                  </a:cubicBezTo>
                  <a:lnTo>
                    <a:pt x="16776" y="2622"/>
                  </a:lnTo>
                  <a:cubicBezTo>
                    <a:pt x="17975" y="2622"/>
                    <a:pt x="18933" y="1670"/>
                    <a:pt x="18933" y="494"/>
                  </a:cubicBezTo>
                  <a:cubicBezTo>
                    <a:pt x="18933" y="224"/>
                    <a:pt x="18709" y="0"/>
                    <a:pt x="18439" y="0"/>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41;p63">
              <a:extLst>
                <a:ext uri="{FF2B5EF4-FFF2-40B4-BE49-F238E27FC236}">
                  <a16:creationId xmlns:a16="http://schemas.microsoft.com/office/drawing/2014/main" id="{A08A3893-CE14-C461-E338-CA124B8583CF}"/>
                </a:ext>
              </a:extLst>
            </p:cNvPr>
            <p:cNvSpPr/>
            <p:nvPr/>
          </p:nvSpPr>
          <p:spPr>
            <a:xfrm>
              <a:off x="3833016" y="3071870"/>
              <a:ext cx="59200" cy="51077"/>
            </a:xfrm>
            <a:custGeom>
              <a:avLst/>
              <a:gdLst/>
              <a:ahLst/>
              <a:cxnLst/>
              <a:rect l="l" t="t" r="r" b="b"/>
              <a:pathLst>
                <a:path w="3039" h="2622" extrusionOk="0">
                  <a:moveTo>
                    <a:pt x="1640" y="0"/>
                  </a:moveTo>
                  <a:cubicBezTo>
                    <a:pt x="1910" y="0"/>
                    <a:pt x="2134" y="224"/>
                    <a:pt x="2134" y="494"/>
                  </a:cubicBezTo>
                  <a:cubicBezTo>
                    <a:pt x="2134" y="1082"/>
                    <a:pt x="1887" y="1617"/>
                    <a:pt x="1493" y="1987"/>
                  </a:cubicBezTo>
                  <a:cubicBezTo>
                    <a:pt x="1105" y="2375"/>
                    <a:pt x="588" y="2622"/>
                    <a:pt x="0" y="2622"/>
                  </a:cubicBezTo>
                  <a:lnTo>
                    <a:pt x="882" y="2622"/>
                  </a:lnTo>
                  <a:cubicBezTo>
                    <a:pt x="1493" y="2622"/>
                    <a:pt x="2010" y="2375"/>
                    <a:pt x="2398" y="1987"/>
                  </a:cubicBezTo>
                  <a:cubicBezTo>
                    <a:pt x="2792" y="1617"/>
                    <a:pt x="3039" y="1082"/>
                    <a:pt x="3039" y="494"/>
                  </a:cubicBezTo>
                  <a:cubicBezTo>
                    <a:pt x="3039" y="224"/>
                    <a:pt x="2815" y="0"/>
                    <a:pt x="254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42;p63">
              <a:extLst>
                <a:ext uri="{FF2B5EF4-FFF2-40B4-BE49-F238E27FC236}">
                  <a16:creationId xmlns:a16="http://schemas.microsoft.com/office/drawing/2014/main" id="{E5B77B8F-1463-F59C-EB10-C0AFA127D5DB}"/>
                </a:ext>
              </a:extLst>
            </p:cNvPr>
            <p:cNvSpPr/>
            <p:nvPr/>
          </p:nvSpPr>
          <p:spPr>
            <a:xfrm>
              <a:off x="3544364" y="2843333"/>
              <a:ext cx="326329" cy="228559"/>
            </a:xfrm>
            <a:custGeom>
              <a:avLst/>
              <a:gdLst/>
              <a:ahLst/>
              <a:cxnLst/>
              <a:rect l="l" t="t" r="r" b="b"/>
              <a:pathLst>
                <a:path w="16752" h="11733" extrusionOk="0">
                  <a:moveTo>
                    <a:pt x="858" y="0"/>
                  </a:moveTo>
                  <a:cubicBezTo>
                    <a:pt x="394" y="0"/>
                    <a:pt x="0" y="371"/>
                    <a:pt x="0" y="858"/>
                  </a:cubicBezTo>
                  <a:lnTo>
                    <a:pt x="0" y="10874"/>
                  </a:lnTo>
                  <a:cubicBezTo>
                    <a:pt x="0" y="11368"/>
                    <a:pt x="394" y="11732"/>
                    <a:pt x="858" y="11732"/>
                  </a:cubicBezTo>
                  <a:lnTo>
                    <a:pt x="15923" y="11732"/>
                  </a:lnTo>
                  <a:cubicBezTo>
                    <a:pt x="16387" y="11732"/>
                    <a:pt x="16752" y="11368"/>
                    <a:pt x="16752" y="10874"/>
                  </a:cubicBezTo>
                  <a:lnTo>
                    <a:pt x="16752" y="858"/>
                  </a:lnTo>
                  <a:cubicBezTo>
                    <a:pt x="16752" y="371"/>
                    <a:pt x="16387" y="0"/>
                    <a:pt x="15923" y="0"/>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43;p63">
              <a:extLst>
                <a:ext uri="{FF2B5EF4-FFF2-40B4-BE49-F238E27FC236}">
                  <a16:creationId xmlns:a16="http://schemas.microsoft.com/office/drawing/2014/main" id="{2F960C71-52A0-DC6F-A090-CA417CA04DB3}"/>
                </a:ext>
              </a:extLst>
            </p:cNvPr>
            <p:cNvSpPr/>
            <p:nvPr/>
          </p:nvSpPr>
          <p:spPr>
            <a:xfrm>
              <a:off x="3839191" y="2843333"/>
              <a:ext cx="31499" cy="228559"/>
            </a:xfrm>
            <a:custGeom>
              <a:avLst/>
              <a:gdLst/>
              <a:ahLst/>
              <a:cxnLst/>
              <a:rect l="l" t="t" r="r" b="b"/>
              <a:pathLst>
                <a:path w="1617" h="11733" extrusionOk="0">
                  <a:moveTo>
                    <a:pt x="0" y="0"/>
                  </a:moveTo>
                  <a:cubicBezTo>
                    <a:pt x="494" y="0"/>
                    <a:pt x="859" y="371"/>
                    <a:pt x="859" y="858"/>
                  </a:cubicBezTo>
                  <a:lnTo>
                    <a:pt x="859" y="10874"/>
                  </a:lnTo>
                  <a:cubicBezTo>
                    <a:pt x="859" y="11368"/>
                    <a:pt x="494" y="11732"/>
                    <a:pt x="0" y="11732"/>
                  </a:cubicBezTo>
                  <a:lnTo>
                    <a:pt x="788" y="11732"/>
                  </a:lnTo>
                  <a:cubicBezTo>
                    <a:pt x="1252" y="11732"/>
                    <a:pt x="1617" y="11368"/>
                    <a:pt x="1617" y="10874"/>
                  </a:cubicBezTo>
                  <a:lnTo>
                    <a:pt x="1617" y="858"/>
                  </a:lnTo>
                  <a:cubicBezTo>
                    <a:pt x="1617" y="371"/>
                    <a:pt x="1252" y="0"/>
                    <a:pt x="788" y="0"/>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44;p63">
              <a:extLst>
                <a:ext uri="{FF2B5EF4-FFF2-40B4-BE49-F238E27FC236}">
                  <a16:creationId xmlns:a16="http://schemas.microsoft.com/office/drawing/2014/main" id="{B67B904A-B28B-D917-3420-CC35B2C2A3AC}"/>
                </a:ext>
              </a:extLst>
            </p:cNvPr>
            <p:cNvSpPr/>
            <p:nvPr/>
          </p:nvSpPr>
          <p:spPr>
            <a:xfrm>
              <a:off x="3568752" y="2863358"/>
              <a:ext cx="278135" cy="188488"/>
            </a:xfrm>
            <a:custGeom>
              <a:avLst/>
              <a:gdLst/>
              <a:ahLst/>
              <a:cxnLst/>
              <a:rect l="l" t="t" r="r" b="b"/>
              <a:pathLst>
                <a:path w="14278" h="9676" extrusionOk="0">
                  <a:moveTo>
                    <a:pt x="317" y="1"/>
                  </a:moveTo>
                  <a:cubicBezTo>
                    <a:pt x="123" y="1"/>
                    <a:pt x="0" y="148"/>
                    <a:pt x="0" y="324"/>
                  </a:cubicBezTo>
                  <a:lnTo>
                    <a:pt x="0" y="9358"/>
                  </a:lnTo>
                  <a:cubicBezTo>
                    <a:pt x="0" y="9529"/>
                    <a:pt x="123" y="9676"/>
                    <a:pt x="317" y="9676"/>
                  </a:cubicBezTo>
                  <a:lnTo>
                    <a:pt x="13960" y="9676"/>
                  </a:lnTo>
                  <a:cubicBezTo>
                    <a:pt x="14130" y="9676"/>
                    <a:pt x="14277" y="9529"/>
                    <a:pt x="14277" y="9358"/>
                  </a:cubicBezTo>
                  <a:lnTo>
                    <a:pt x="14277" y="324"/>
                  </a:lnTo>
                  <a:cubicBezTo>
                    <a:pt x="14277" y="148"/>
                    <a:pt x="14130" y="1"/>
                    <a:pt x="13960" y="1"/>
                  </a:cubicBez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45;p63">
              <a:extLst>
                <a:ext uri="{FF2B5EF4-FFF2-40B4-BE49-F238E27FC236}">
                  <a16:creationId xmlns:a16="http://schemas.microsoft.com/office/drawing/2014/main" id="{C44CF2DD-DBAB-2F52-C576-92FD8827E3E7}"/>
                </a:ext>
              </a:extLst>
            </p:cNvPr>
            <p:cNvSpPr/>
            <p:nvPr/>
          </p:nvSpPr>
          <p:spPr>
            <a:xfrm>
              <a:off x="3568752" y="2863358"/>
              <a:ext cx="278135" cy="42973"/>
            </a:xfrm>
            <a:custGeom>
              <a:avLst/>
              <a:gdLst/>
              <a:ahLst/>
              <a:cxnLst/>
              <a:rect l="l" t="t" r="r" b="b"/>
              <a:pathLst>
                <a:path w="14278" h="2206" extrusionOk="0">
                  <a:moveTo>
                    <a:pt x="317" y="1"/>
                  </a:moveTo>
                  <a:cubicBezTo>
                    <a:pt x="123" y="1"/>
                    <a:pt x="0" y="148"/>
                    <a:pt x="0" y="324"/>
                  </a:cubicBezTo>
                  <a:lnTo>
                    <a:pt x="0" y="2205"/>
                  </a:lnTo>
                  <a:lnTo>
                    <a:pt x="14277" y="2205"/>
                  </a:lnTo>
                  <a:lnTo>
                    <a:pt x="14277" y="324"/>
                  </a:lnTo>
                  <a:cubicBezTo>
                    <a:pt x="14277" y="148"/>
                    <a:pt x="14130" y="1"/>
                    <a:pt x="13960" y="1"/>
                  </a:cubicBezTo>
                  <a:close/>
                </a:path>
              </a:pathLst>
            </a:custGeom>
            <a:solidFill>
              <a:srgbClr val="FF9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546;p63">
              <a:extLst>
                <a:ext uri="{FF2B5EF4-FFF2-40B4-BE49-F238E27FC236}">
                  <a16:creationId xmlns:a16="http://schemas.microsoft.com/office/drawing/2014/main" id="{A8497F98-2F24-FE51-35FD-C8ED9DBC48F3}"/>
                </a:ext>
              </a:extLst>
            </p:cNvPr>
            <p:cNvSpPr/>
            <p:nvPr/>
          </p:nvSpPr>
          <p:spPr>
            <a:xfrm>
              <a:off x="3825906" y="2863358"/>
              <a:ext cx="20980" cy="42973"/>
            </a:xfrm>
            <a:custGeom>
              <a:avLst/>
              <a:gdLst/>
              <a:ahLst/>
              <a:cxnLst/>
              <a:rect l="l" t="t" r="r" b="b"/>
              <a:pathLst>
                <a:path w="1077" h="2206" extrusionOk="0">
                  <a:moveTo>
                    <a:pt x="1" y="1"/>
                  </a:moveTo>
                  <a:cubicBezTo>
                    <a:pt x="171" y="1"/>
                    <a:pt x="318" y="148"/>
                    <a:pt x="318" y="324"/>
                  </a:cubicBezTo>
                  <a:lnTo>
                    <a:pt x="318" y="2205"/>
                  </a:lnTo>
                  <a:lnTo>
                    <a:pt x="1076" y="2205"/>
                  </a:lnTo>
                  <a:lnTo>
                    <a:pt x="1076" y="324"/>
                  </a:lnTo>
                  <a:cubicBezTo>
                    <a:pt x="1076" y="148"/>
                    <a:pt x="929" y="1"/>
                    <a:pt x="759" y="1"/>
                  </a:cubicBezTo>
                  <a:close/>
                </a:path>
              </a:pathLst>
            </a:custGeom>
            <a:solidFill>
              <a:srgbClr val="FF6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547;p63">
              <a:extLst>
                <a:ext uri="{FF2B5EF4-FFF2-40B4-BE49-F238E27FC236}">
                  <a16:creationId xmlns:a16="http://schemas.microsoft.com/office/drawing/2014/main" id="{FF0F412C-79DC-9764-DFF5-FF7CFE121CE3}"/>
                </a:ext>
              </a:extLst>
            </p:cNvPr>
            <p:cNvSpPr/>
            <p:nvPr/>
          </p:nvSpPr>
          <p:spPr>
            <a:xfrm>
              <a:off x="3673632" y="3071870"/>
              <a:ext cx="68258" cy="21993"/>
            </a:xfrm>
            <a:custGeom>
              <a:avLst/>
              <a:gdLst/>
              <a:ahLst/>
              <a:cxnLst/>
              <a:rect l="l" t="t" r="r" b="b"/>
              <a:pathLst>
                <a:path w="3504" h="1129" extrusionOk="0">
                  <a:moveTo>
                    <a:pt x="0" y="0"/>
                  </a:moveTo>
                  <a:lnTo>
                    <a:pt x="0" y="565"/>
                  </a:lnTo>
                  <a:cubicBezTo>
                    <a:pt x="0" y="882"/>
                    <a:pt x="247" y="1129"/>
                    <a:pt x="564" y="1129"/>
                  </a:cubicBezTo>
                  <a:lnTo>
                    <a:pt x="2939" y="1129"/>
                  </a:lnTo>
                  <a:cubicBezTo>
                    <a:pt x="3262" y="1129"/>
                    <a:pt x="3503" y="882"/>
                    <a:pt x="3503" y="565"/>
                  </a:cubicBezTo>
                  <a:lnTo>
                    <a:pt x="3503" y="0"/>
                  </a:ln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548;p63">
              <a:extLst>
                <a:ext uri="{FF2B5EF4-FFF2-40B4-BE49-F238E27FC236}">
                  <a16:creationId xmlns:a16="http://schemas.microsoft.com/office/drawing/2014/main" id="{0EA1766F-BD27-97C7-6F57-6CF583652DDF}"/>
                </a:ext>
              </a:extLst>
            </p:cNvPr>
            <p:cNvSpPr/>
            <p:nvPr/>
          </p:nvSpPr>
          <p:spPr>
            <a:xfrm>
              <a:off x="3594505" y="2879623"/>
              <a:ext cx="11006" cy="11006"/>
            </a:xfrm>
            <a:custGeom>
              <a:avLst/>
              <a:gdLst/>
              <a:ahLst/>
              <a:cxnLst/>
              <a:rect l="l" t="t" r="r" b="b"/>
              <a:pathLst>
                <a:path w="565" h="565" extrusionOk="0">
                  <a:moveTo>
                    <a:pt x="271" y="1"/>
                  </a:moveTo>
                  <a:cubicBezTo>
                    <a:pt x="124" y="1"/>
                    <a:pt x="1" y="124"/>
                    <a:pt x="1" y="271"/>
                  </a:cubicBezTo>
                  <a:cubicBezTo>
                    <a:pt x="1" y="441"/>
                    <a:pt x="124" y="565"/>
                    <a:pt x="271" y="565"/>
                  </a:cubicBezTo>
                  <a:cubicBezTo>
                    <a:pt x="441" y="565"/>
                    <a:pt x="565" y="441"/>
                    <a:pt x="565" y="271"/>
                  </a:cubicBezTo>
                  <a:cubicBezTo>
                    <a:pt x="565" y="124"/>
                    <a:pt x="441" y="1"/>
                    <a:pt x="27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549;p63">
              <a:extLst>
                <a:ext uri="{FF2B5EF4-FFF2-40B4-BE49-F238E27FC236}">
                  <a16:creationId xmlns:a16="http://schemas.microsoft.com/office/drawing/2014/main" id="{A22F7742-208B-39E2-7BC6-1C2CBE208D7C}"/>
                </a:ext>
              </a:extLst>
            </p:cNvPr>
            <p:cNvSpPr/>
            <p:nvPr/>
          </p:nvSpPr>
          <p:spPr>
            <a:xfrm>
              <a:off x="3616381" y="2879623"/>
              <a:ext cx="11006" cy="11006"/>
            </a:xfrm>
            <a:custGeom>
              <a:avLst/>
              <a:gdLst/>
              <a:ahLst/>
              <a:cxnLst/>
              <a:rect l="l" t="t" r="r" b="b"/>
              <a:pathLst>
                <a:path w="565" h="565" extrusionOk="0">
                  <a:moveTo>
                    <a:pt x="294" y="1"/>
                  </a:moveTo>
                  <a:cubicBezTo>
                    <a:pt x="124" y="1"/>
                    <a:pt x="0" y="124"/>
                    <a:pt x="0" y="271"/>
                  </a:cubicBezTo>
                  <a:cubicBezTo>
                    <a:pt x="0" y="441"/>
                    <a:pt x="124" y="565"/>
                    <a:pt x="294" y="565"/>
                  </a:cubicBezTo>
                  <a:cubicBezTo>
                    <a:pt x="441" y="565"/>
                    <a:pt x="564" y="441"/>
                    <a:pt x="564" y="271"/>
                  </a:cubicBezTo>
                  <a:cubicBezTo>
                    <a:pt x="564" y="124"/>
                    <a:pt x="441" y="1"/>
                    <a:pt x="2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50;p63">
              <a:extLst>
                <a:ext uri="{FF2B5EF4-FFF2-40B4-BE49-F238E27FC236}">
                  <a16:creationId xmlns:a16="http://schemas.microsoft.com/office/drawing/2014/main" id="{6E07133D-760B-AFB6-6758-D75B240E1D9A}"/>
                </a:ext>
              </a:extLst>
            </p:cNvPr>
            <p:cNvSpPr/>
            <p:nvPr/>
          </p:nvSpPr>
          <p:spPr>
            <a:xfrm>
              <a:off x="3638354" y="2879623"/>
              <a:ext cx="11006" cy="11006"/>
            </a:xfrm>
            <a:custGeom>
              <a:avLst/>
              <a:gdLst/>
              <a:ahLst/>
              <a:cxnLst/>
              <a:rect l="l" t="t" r="r" b="b"/>
              <a:pathLst>
                <a:path w="565" h="565" extrusionOk="0">
                  <a:moveTo>
                    <a:pt x="295" y="1"/>
                  </a:moveTo>
                  <a:cubicBezTo>
                    <a:pt x="124" y="1"/>
                    <a:pt x="1" y="124"/>
                    <a:pt x="1" y="271"/>
                  </a:cubicBezTo>
                  <a:cubicBezTo>
                    <a:pt x="1" y="441"/>
                    <a:pt x="124" y="565"/>
                    <a:pt x="295" y="565"/>
                  </a:cubicBezTo>
                  <a:cubicBezTo>
                    <a:pt x="442" y="565"/>
                    <a:pt x="565" y="441"/>
                    <a:pt x="565" y="271"/>
                  </a:cubicBezTo>
                  <a:cubicBezTo>
                    <a:pt x="565" y="124"/>
                    <a:pt x="442" y="1"/>
                    <a:pt x="29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551;p63">
              <a:extLst>
                <a:ext uri="{FF2B5EF4-FFF2-40B4-BE49-F238E27FC236}">
                  <a16:creationId xmlns:a16="http://schemas.microsoft.com/office/drawing/2014/main" id="{CED84825-7C37-7C4E-72CE-D62EF7029256}"/>
                </a:ext>
              </a:extLst>
            </p:cNvPr>
            <p:cNvSpPr/>
            <p:nvPr/>
          </p:nvSpPr>
          <p:spPr>
            <a:xfrm>
              <a:off x="3517676" y="2837605"/>
              <a:ext cx="379821" cy="291070"/>
            </a:xfrm>
            <a:custGeom>
              <a:avLst/>
              <a:gdLst/>
              <a:ahLst/>
              <a:cxnLst/>
              <a:rect l="l" t="t" r="r" b="b"/>
              <a:pathLst>
                <a:path w="19498" h="14942" extrusionOk="0">
                  <a:moveTo>
                    <a:pt x="18733" y="12320"/>
                  </a:moveTo>
                  <a:cubicBezTo>
                    <a:pt x="18857" y="12320"/>
                    <a:pt x="18933" y="12397"/>
                    <a:pt x="18933" y="12520"/>
                  </a:cubicBezTo>
                  <a:cubicBezTo>
                    <a:pt x="18933" y="13519"/>
                    <a:pt x="18098" y="14354"/>
                    <a:pt x="17070" y="14354"/>
                  </a:cubicBezTo>
                  <a:lnTo>
                    <a:pt x="2422" y="14354"/>
                  </a:lnTo>
                  <a:cubicBezTo>
                    <a:pt x="1423" y="14354"/>
                    <a:pt x="588" y="13519"/>
                    <a:pt x="588" y="12520"/>
                  </a:cubicBezTo>
                  <a:cubicBezTo>
                    <a:pt x="588" y="12397"/>
                    <a:pt x="659" y="12320"/>
                    <a:pt x="782" y="12320"/>
                  </a:cubicBezTo>
                  <a:lnTo>
                    <a:pt x="7712" y="12320"/>
                  </a:lnTo>
                  <a:lnTo>
                    <a:pt x="7712" y="12591"/>
                  </a:lnTo>
                  <a:cubicBezTo>
                    <a:pt x="7712" y="13055"/>
                    <a:pt x="8106" y="13449"/>
                    <a:pt x="8570" y="13449"/>
                  </a:cubicBezTo>
                  <a:lnTo>
                    <a:pt x="8670" y="13449"/>
                  </a:lnTo>
                  <a:cubicBezTo>
                    <a:pt x="8817" y="13449"/>
                    <a:pt x="8964" y="13325"/>
                    <a:pt x="8964" y="13155"/>
                  </a:cubicBezTo>
                  <a:cubicBezTo>
                    <a:pt x="8964" y="13008"/>
                    <a:pt x="8817" y="12885"/>
                    <a:pt x="8670" y="12885"/>
                  </a:cubicBezTo>
                  <a:lnTo>
                    <a:pt x="8570" y="12885"/>
                  </a:lnTo>
                  <a:cubicBezTo>
                    <a:pt x="8423" y="12885"/>
                    <a:pt x="8300" y="12738"/>
                    <a:pt x="8300" y="12591"/>
                  </a:cubicBezTo>
                  <a:lnTo>
                    <a:pt x="8300" y="12320"/>
                  </a:lnTo>
                  <a:lnTo>
                    <a:pt x="11215" y="12320"/>
                  </a:lnTo>
                  <a:lnTo>
                    <a:pt x="11215" y="12591"/>
                  </a:lnTo>
                  <a:cubicBezTo>
                    <a:pt x="11215" y="12738"/>
                    <a:pt x="11092" y="12885"/>
                    <a:pt x="10945" y="12885"/>
                  </a:cubicBezTo>
                  <a:lnTo>
                    <a:pt x="10016" y="12885"/>
                  </a:lnTo>
                  <a:cubicBezTo>
                    <a:pt x="9846" y="12885"/>
                    <a:pt x="9722" y="13008"/>
                    <a:pt x="9722" y="13155"/>
                  </a:cubicBezTo>
                  <a:cubicBezTo>
                    <a:pt x="9722" y="13325"/>
                    <a:pt x="9846" y="13449"/>
                    <a:pt x="10016" y="13449"/>
                  </a:cubicBezTo>
                  <a:lnTo>
                    <a:pt x="10945" y="13449"/>
                  </a:lnTo>
                  <a:cubicBezTo>
                    <a:pt x="11415" y="13449"/>
                    <a:pt x="11803" y="13055"/>
                    <a:pt x="11803" y="12591"/>
                  </a:cubicBezTo>
                  <a:lnTo>
                    <a:pt x="11803" y="12320"/>
                  </a:lnTo>
                  <a:close/>
                  <a:moveTo>
                    <a:pt x="2228" y="0"/>
                  </a:moveTo>
                  <a:cubicBezTo>
                    <a:pt x="1617" y="0"/>
                    <a:pt x="1100" y="518"/>
                    <a:pt x="1100" y="1152"/>
                  </a:cubicBezTo>
                  <a:lnTo>
                    <a:pt x="1100" y="11168"/>
                  </a:lnTo>
                  <a:cubicBezTo>
                    <a:pt x="1100" y="11392"/>
                    <a:pt x="1153" y="11586"/>
                    <a:pt x="1247" y="11732"/>
                  </a:cubicBezTo>
                  <a:lnTo>
                    <a:pt x="782" y="11732"/>
                  </a:lnTo>
                  <a:cubicBezTo>
                    <a:pt x="341" y="11732"/>
                    <a:pt x="1" y="12079"/>
                    <a:pt x="1" y="12520"/>
                  </a:cubicBezTo>
                  <a:cubicBezTo>
                    <a:pt x="1" y="13843"/>
                    <a:pt x="1100" y="14942"/>
                    <a:pt x="2422" y="14942"/>
                  </a:cubicBezTo>
                  <a:lnTo>
                    <a:pt x="17070" y="14942"/>
                  </a:lnTo>
                  <a:cubicBezTo>
                    <a:pt x="18416" y="14942"/>
                    <a:pt x="19497" y="13843"/>
                    <a:pt x="19497" y="12520"/>
                  </a:cubicBezTo>
                  <a:cubicBezTo>
                    <a:pt x="19497" y="12079"/>
                    <a:pt x="19150" y="11732"/>
                    <a:pt x="18733" y="11732"/>
                  </a:cubicBezTo>
                  <a:lnTo>
                    <a:pt x="18269" y="11732"/>
                  </a:lnTo>
                  <a:cubicBezTo>
                    <a:pt x="18369" y="11586"/>
                    <a:pt x="18416" y="11392"/>
                    <a:pt x="18416" y="11168"/>
                  </a:cubicBezTo>
                  <a:lnTo>
                    <a:pt x="18416" y="3750"/>
                  </a:lnTo>
                  <a:cubicBezTo>
                    <a:pt x="18416" y="3603"/>
                    <a:pt x="18292" y="3480"/>
                    <a:pt x="18122" y="3480"/>
                  </a:cubicBezTo>
                  <a:cubicBezTo>
                    <a:pt x="17975" y="3480"/>
                    <a:pt x="17851" y="3603"/>
                    <a:pt x="17851" y="3750"/>
                  </a:cubicBezTo>
                  <a:lnTo>
                    <a:pt x="17851" y="11168"/>
                  </a:lnTo>
                  <a:cubicBezTo>
                    <a:pt x="17851" y="11491"/>
                    <a:pt x="17587" y="11732"/>
                    <a:pt x="17293" y="11732"/>
                  </a:cubicBezTo>
                  <a:lnTo>
                    <a:pt x="2228" y="11732"/>
                  </a:lnTo>
                  <a:cubicBezTo>
                    <a:pt x="1934" y="11732"/>
                    <a:pt x="1664" y="11491"/>
                    <a:pt x="1664" y="11168"/>
                  </a:cubicBezTo>
                  <a:lnTo>
                    <a:pt x="1664" y="1152"/>
                  </a:lnTo>
                  <a:cubicBezTo>
                    <a:pt x="1664" y="835"/>
                    <a:pt x="1934" y="588"/>
                    <a:pt x="2228" y="588"/>
                  </a:cubicBezTo>
                  <a:lnTo>
                    <a:pt x="17293" y="588"/>
                  </a:lnTo>
                  <a:cubicBezTo>
                    <a:pt x="17587" y="588"/>
                    <a:pt x="17851" y="835"/>
                    <a:pt x="17851" y="1152"/>
                  </a:cubicBezTo>
                  <a:lnTo>
                    <a:pt x="17851" y="2428"/>
                  </a:lnTo>
                  <a:cubicBezTo>
                    <a:pt x="17851" y="2598"/>
                    <a:pt x="17975" y="2722"/>
                    <a:pt x="18122" y="2722"/>
                  </a:cubicBezTo>
                  <a:cubicBezTo>
                    <a:pt x="18292" y="2722"/>
                    <a:pt x="18416" y="2598"/>
                    <a:pt x="18416" y="2428"/>
                  </a:cubicBezTo>
                  <a:lnTo>
                    <a:pt x="18416" y="1152"/>
                  </a:lnTo>
                  <a:cubicBezTo>
                    <a:pt x="18416" y="518"/>
                    <a:pt x="17904" y="0"/>
                    <a:pt x="1729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552;p63">
              <a:extLst>
                <a:ext uri="{FF2B5EF4-FFF2-40B4-BE49-F238E27FC236}">
                  <a16:creationId xmlns:a16="http://schemas.microsoft.com/office/drawing/2014/main" id="{4460AA2D-3793-DEC8-0553-D8404CF61803}"/>
                </a:ext>
              </a:extLst>
            </p:cNvPr>
            <p:cNvSpPr/>
            <p:nvPr/>
          </p:nvSpPr>
          <p:spPr>
            <a:xfrm>
              <a:off x="3563025" y="2858215"/>
              <a:ext cx="289590" cy="198910"/>
            </a:xfrm>
            <a:custGeom>
              <a:avLst/>
              <a:gdLst/>
              <a:ahLst/>
              <a:cxnLst/>
              <a:rect l="l" t="t" r="r" b="b"/>
              <a:pathLst>
                <a:path w="14866" h="10211" extrusionOk="0">
                  <a:moveTo>
                    <a:pt x="14254" y="559"/>
                  </a:moveTo>
                  <a:cubicBezTo>
                    <a:pt x="14277" y="559"/>
                    <a:pt x="14301" y="588"/>
                    <a:pt x="14301" y="588"/>
                  </a:cubicBezTo>
                  <a:lnTo>
                    <a:pt x="14301" y="2175"/>
                  </a:lnTo>
                  <a:lnTo>
                    <a:pt x="564" y="2175"/>
                  </a:lnTo>
                  <a:lnTo>
                    <a:pt x="564" y="588"/>
                  </a:lnTo>
                  <a:cubicBezTo>
                    <a:pt x="564" y="588"/>
                    <a:pt x="588" y="559"/>
                    <a:pt x="611" y="559"/>
                  </a:cubicBezTo>
                  <a:close/>
                  <a:moveTo>
                    <a:pt x="14301" y="2763"/>
                  </a:moveTo>
                  <a:lnTo>
                    <a:pt x="14301" y="9622"/>
                  </a:lnTo>
                  <a:cubicBezTo>
                    <a:pt x="14301" y="9622"/>
                    <a:pt x="14277" y="9646"/>
                    <a:pt x="14254" y="9646"/>
                  </a:cubicBezTo>
                  <a:lnTo>
                    <a:pt x="611" y="9646"/>
                  </a:lnTo>
                  <a:cubicBezTo>
                    <a:pt x="588" y="9646"/>
                    <a:pt x="564" y="9622"/>
                    <a:pt x="564" y="9622"/>
                  </a:cubicBezTo>
                  <a:lnTo>
                    <a:pt x="564" y="2763"/>
                  </a:lnTo>
                  <a:close/>
                  <a:moveTo>
                    <a:pt x="611" y="0"/>
                  </a:moveTo>
                  <a:cubicBezTo>
                    <a:pt x="271" y="0"/>
                    <a:pt x="0" y="265"/>
                    <a:pt x="0" y="588"/>
                  </a:cubicBezTo>
                  <a:lnTo>
                    <a:pt x="0" y="9622"/>
                  </a:lnTo>
                  <a:cubicBezTo>
                    <a:pt x="0" y="9940"/>
                    <a:pt x="271" y="10210"/>
                    <a:pt x="611" y="10210"/>
                  </a:cubicBezTo>
                  <a:lnTo>
                    <a:pt x="14254" y="10210"/>
                  </a:lnTo>
                  <a:cubicBezTo>
                    <a:pt x="14595" y="10210"/>
                    <a:pt x="14865" y="9940"/>
                    <a:pt x="14865" y="9622"/>
                  </a:cubicBezTo>
                  <a:lnTo>
                    <a:pt x="14865" y="588"/>
                  </a:lnTo>
                  <a:cubicBezTo>
                    <a:pt x="14865" y="265"/>
                    <a:pt x="14595" y="0"/>
                    <a:pt x="1425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553;p63">
              <a:extLst>
                <a:ext uri="{FF2B5EF4-FFF2-40B4-BE49-F238E27FC236}">
                  <a16:creationId xmlns:a16="http://schemas.microsoft.com/office/drawing/2014/main" id="{D218F7A8-044F-080A-7319-1BED8C530DAB}"/>
                </a:ext>
              </a:extLst>
            </p:cNvPr>
            <p:cNvSpPr/>
            <p:nvPr/>
          </p:nvSpPr>
          <p:spPr>
            <a:xfrm>
              <a:off x="3596336" y="2924057"/>
              <a:ext cx="19149" cy="49596"/>
            </a:xfrm>
            <a:custGeom>
              <a:avLst/>
              <a:gdLst/>
              <a:ahLst/>
              <a:cxnLst/>
              <a:rect l="l" t="t" r="r" b="b"/>
              <a:pathLst>
                <a:path w="983" h="2546" extrusionOk="0">
                  <a:moveTo>
                    <a:pt x="294" y="0"/>
                  </a:moveTo>
                  <a:cubicBezTo>
                    <a:pt x="124" y="0"/>
                    <a:pt x="1" y="147"/>
                    <a:pt x="1" y="294"/>
                  </a:cubicBezTo>
                  <a:cubicBezTo>
                    <a:pt x="1" y="441"/>
                    <a:pt x="124" y="588"/>
                    <a:pt x="294" y="588"/>
                  </a:cubicBezTo>
                  <a:lnTo>
                    <a:pt x="418" y="588"/>
                  </a:lnTo>
                  <a:lnTo>
                    <a:pt x="418" y="2251"/>
                  </a:lnTo>
                  <a:cubicBezTo>
                    <a:pt x="418" y="2398"/>
                    <a:pt x="541" y="2545"/>
                    <a:pt x="712" y="2545"/>
                  </a:cubicBezTo>
                  <a:cubicBezTo>
                    <a:pt x="859" y="2545"/>
                    <a:pt x="982" y="2398"/>
                    <a:pt x="982" y="2251"/>
                  </a:cubicBezTo>
                  <a:lnTo>
                    <a:pt x="982" y="294"/>
                  </a:lnTo>
                  <a:cubicBezTo>
                    <a:pt x="982" y="147"/>
                    <a:pt x="859"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554;p63">
              <a:extLst>
                <a:ext uri="{FF2B5EF4-FFF2-40B4-BE49-F238E27FC236}">
                  <a16:creationId xmlns:a16="http://schemas.microsoft.com/office/drawing/2014/main" id="{2AF1FE88-EAF4-F239-C5EF-C8128A2B83D1}"/>
                </a:ext>
              </a:extLst>
            </p:cNvPr>
            <p:cNvSpPr/>
            <p:nvPr/>
          </p:nvSpPr>
          <p:spPr>
            <a:xfrm>
              <a:off x="3635958" y="2984620"/>
              <a:ext cx="19129" cy="49148"/>
            </a:xfrm>
            <a:custGeom>
              <a:avLst/>
              <a:gdLst/>
              <a:ahLst/>
              <a:cxnLst/>
              <a:rect l="l" t="t" r="r" b="b"/>
              <a:pathLst>
                <a:path w="982" h="2523" extrusionOk="0">
                  <a:moveTo>
                    <a:pt x="271" y="0"/>
                  </a:moveTo>
                  <a:cubicBezTo>
                    <a:pt x="124" y="0"/>
                    <a:pt x="0" y="124"/>
                    <a:pt x="0" y="294"/>
                  </a:cubicBezTo>
                  <a:cubicBezTo>
                    <a:pt x="0" y="441"/>
                    <a:pt x="124" y="565"/>
                    <a:pt x="271" y="565"/>
                  </a:cubicBezTo>
                  <a:lnTo>
                    <a:pt x="418" y="565"/>
                  </a:lnTo>
                  <a:lnTo>
                    <a:pt x="418" y="2252"/>
                  </a:lnTo>
                  <a:cubicBezTo>
                    <a:pt x="418" y="2399"/>
                    <a:pt x="541" y="2522"/>
                    <a:pt x="712" y="2522"/>
                  </a:cubicBezTo>
                  <a:cubicBezTo>
                    <a:pt x="858" y="2522"/>
                    <a:pt x="982" y="2399"/>
                    <a:pt x="982" y="2252"/>
                  </a:cubicBezTo>
                  <a:lnTo>
                    <a:pt x="982" y="294"/>
                  </a:lnTo>
                  <a:cubicBezTo>
                    <a:pt x="982" y="124"/>
                    <a:pt x="858"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3555;p63">
              <a:extLst>
                <a:ext uri="{FF2B5EF4-FFF2-40B4-BE49-F238E27FC236}">
                  <a16:creationId xmlns:a16="http://schemas.microsoft.com/office/drawing/2014/main" id="{99826D10-E398-856B-7FBE-38C1E5650604}"/>
                </a:ext>
              </a:extLst>
            </p:cNvPr>
            <p:cNvSpPr/>
            <p:nvPr/>
          </p:nvSpPr>
          <p:spPr>
            <a:xfrm>
              <a:off x="3705676" y="2984620"/>
              <a:ext cx="19032" cy="49148"/>
            </a:xfrm>
            <a:custGeom>
              <a:avLst/>
              <a:gdLst/>
              <a:ahLst/>
              <a:cxnLst/>
              <a:rect l="l" t="t" r="r" b="b"/>
              <a:pathLst>
                <a:path w="977" h="2523" extrusionOk="0">
                  <a:moveTo>
                    <a:pt x="265" y="0"/>
                  </a:moveTo>
                  <a:cubicBezTo>
                    <a:pt x="118" y="0"/>
                    <a:pt x="1" y="124"/>
                    <a:pt x="1" y="294"/>
                  </a:cubicBezTo>
                  <a:cubicBezTo>
                    <a:pt x="1" y="441"/>
                    <a:pt x="118" y="565"/>
                    <a:pt x="265" y="565"/>
                  </a:cubicBezTo>
                  <a:lnTo>
                    <a:pt x="412" y="565"/>
                  </a:lnTo>
                  <a:lnTo>
                    <a:pt x="412" y="2252"/>
                  </a:lnTo>
                  <a:cubicBezTo>
                    <a:pt x="412" y="2399"/>
                    <a:pt x="536" y="2522"/>
                    <a:pt x="683" y="2522"/>
                  </a:cubicBezTo>
                  <a:cubicBezTo>
                    <a:pt x="853" y="2522"/>
                    <a:pt x="977" y="2399"/>
                    <a:pt x="977" y="2252"/>
                  </a:cubicBezTo>
                  <a:lnTo>
                    <a:pt x="977" y="294"/>
                  </a:lnTo>
                  <a:cubicBezTo>
                    <a:pt x="977" y="124"/>
                    <a:pt x="853" y="0"/>
                    <a:pt x="68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556;p63">
              <a:extLst>
                <a:ext uri="{FF2B5EF4-FFF2-40B4-BE49-F238E27FC236}">
                  <a16:creationId xmlns:a16="http://schemas.microsoft.com/office/drawing/2014/main" id="{85300CD5-8F1B-03A2-8C83-455EA174EB34}"/>
                </a:ext>
              </a:extLst>
            </p:cNvPr>
            <p:cNvSpPr/>
            <p:nvPr/>
          </p:nvSpPr>
          <p:spPr>
            <a:xfrm>
              <a:off x="3773349" y="2984620"/>
              <a:ext cx="19597" cy="49148"/>
            </a:xfrm>
            <a:custGeom>
              <a:avLst/>
              <a:gdLst/>
              <a:ahLst/>
              <a:cxnLst/>
              <a:rect l="l" t="t" r="r" b="b"/>
              <a:pathLst>
                <a:path w="1006" h="2523" extrusionOk="0">
                  <a:moveTo>
                    <a:pt x="295" y="0"/>
                  </a:moveTo>
                  <a:cubicBezTo>
                    <a:pt x="148" y="0"/>
                    <a:pt x="1" y="124"/>
                    <a:pt x="1" y="294"/>
                  </a:cubicBezTo>
                  <a:cubicBezTo>
                    <a:pt x="1" y="441"/>
                    <a:pt x="148" y="565"/>
                    <a:pt x="295" y="565"/>
                  </a:cubicBezTo>
                  <a:lnTo>
                    <a:pt x="442" y="565"/>
                  </a:lnTo>
                  <a:lnTo>
                    <a:pt x="442" y="2252"/>
                  </a:lnTo>
                  <a:cubicBezTo>
                    <a:pt x="442" y="2399"/>
                    <a:pt x="565" y="2522"/>
                    <a:pt x="712" y="2522"/>
                  </a:cubicBezTo>
                  <a:cubicBezTo>
                    <a:pt x="882" y="2522"/>
                    <a:pt x="1006" y="2399"/>
                    <a:pt x="1006" y="2252"/>
                  </a:cubicBezTo>
                  <a:lnTo>
                    <a:pt x="1006" y="294"/>
                  </a:lnTo>
                  <a:cubicBezTo>
                    <a:pt x="1006" y="124"/>
                    <a:pt x="882"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557;p63">
              <a:extLst>
                <a:ext uri="{FF2B5EF4-FFF2-40B4-BE49-F238E27FC236}">
                  <a16:creationId xmlns:a16="http://schemas.microsoft.com/office/drawing/2014/main" id="{67691C63-032F-FB99-0023-FD20D3311183}"/>
                </a:ext>
              </a:extLst>
            </p:cNvPr>
            <p:cNvSpPr/>
            <p:nvPr/>
          </p:nvSpPr>
          <p:spPr>
            <a:xfrm>
              <a:off x="3799569" y="2984620"/>
              <a:ext cx="19597" cy="49148"/>
            </a:xfrm>
            <a:custGeom>
              <a:avLst/>
              <a:gdLst/>
              <a:ahLst/>
              <a:cxnLst/>
              <a:rect l="l" t="t" r="r" b="b"/>
              <a:pathLst>
                <a:path w="1006" h="2523" extrusionOk="0">
                  <a:moveTo>
                    <a:pt x="295" y="0"/>
                  </a:moveTo>
                  <a:cubicBezTo>
                    <a:pt x="148" y="0"/>
                    <a:pt x="1" y="124"/>
                    <a:pt x="1" y="294"/>
                  </a:cubicBezTo>
                  <a:cubicBezTo>
                    <a:pt x="1" y="441"/>
                    <a:pt x="148" y="565"/>
                    <a:pt x="295" y="565"/>
                  </a:cubicBezTo>
                  <a:lnTo>
                    <a:pt x="418" y="565"/>
                  </a:lnTo>
                  <a:lnTo>
                    <a:pt x="418" y="2252"/>
                  </a:lnTo>
                  <a:cubicBezTo>
                    <a:pt x="418" y="2399"/>
                    <a:pt x="565" y="2522"/>
                    <a:pt x="712" y="2522"/>
                  </a:cubicBezTo>
                  <a:cubicBezTo>
                    <a:pt x="882" y="2522"/>
                    <a:pt x="1006" y="2399"/>
                    <a:pt x="1006" y="2252"/>
                  </a:cubicBezTo>
                  <a:lnTo>
                    <a:pt x="1006" y="294"/>
                  </a:lnTo>
                  <a:cubicBezTo>
                    <a:pt x="1006" y="124"/>
                    <a:pt x="882"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58;p63">
              <a:extLst>
                <a:ext uri="{FF2B5EF4-FFF2-40B4-BE49-F238E27FC236}">
                  <a16:creationId xmlns:a16="http://schemas.microsoft.com/office/drawing/2014/main" id="{B4C164DC-8912-4383-BD2E-0716BD1618C3}"/>
                </a:ext>
              </a:extLst>
            </p:cNvPr>
            <p:cNvSpPr/>
            <p:nvPr/>
          </p:nvSpPr>
          <p:spPr>
            <a:xfrm>
              <a:off x="3662178" y="2924057"/>
              <a:ext cx="19129" cy="49596"/>
            </a:xfrm>
            <a:custGeom>
              <a:avLst/>
              <a:gdLst/>
              <a:ahLst/>
              <a:cxnLst/>
              <a:rect l="l" t="t" r="r" b="b"/>
              <a:pathLst>
                <a:path w="982" h="2546" extrusionOk="0">
                  <a:moveTo>
                    <a:pt x="294" y="0"/>
                  </a:moveTo>
                  <a:cubicBezTo>
                    <a:pt x="124" y="0"/>
                    <a:pt x="0" y="147"/>
                    <a:pt x="0" y="294"/>
                  </a:cubicBezTo>
                  <a:cubicBezTo>
                    <a:pt x="0" y="441"/>
                    <a:pt x="124" y="588"/>
                    <a:pt x="294" y="588"/>
                  </a:cubicBezTo>
                  <a:lnTo>
                    <a:pt x="418" y="588"/>
                  </a:lnTo>
                  <a:lnTo>
                    <a:pt x="418" y="2251"/>
                  </a:lnTo>
                  <a:cubicBezTo>
                    <a:pt x="418" y="2398"/>
                    <a:pt x="541" y="2545"/>
                    <a:pt x="712" y="2545"/>
                  </a:cubicBezTo>
                  <a:cubicBezTo>
                    <a:pt x="858" y="2545"/>
                    <a:pt x="982" y="2398"/>
                    <a:pt x="982" y="2251"/>
                  </a:cubicBezTo>
                  <a:lnTo>
                    <a:pt x="982" y="294"/>
                  </a:lnTo>
                  <a:cubicBezTo>
                    <a:pt x="982" y="147"/>
                    <a:pt x="858"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559;p63">
              <a:extLst>
                <a:ext uri="{FF2B5EF4-FFF2-40B4-BE49-F238E27FC236}">
                  <a16:creationId xmlns:a16="http://schemas.microsoft.com/office/drawing/2014/main" id="{AEC41B29-A200-A972-92E4-893CAA4C916D}"/>
                </a:ext>
              </a:extLst>
            </p:cNvPr>
            <p:cNvSpPr/>
            <p:nvPr/>
          </p:nvSpPr>
          <p:spPr>
            <a:xfrm>
              <a:off x="3689430" y="2924057"/>
              <a:ext cx="19597" cy="49596"/>
            </a:xfrm>
            <a:custGeom>
              <a:avLst/>
              <a:gdLst/>
              <a:ahLst/>
              <a:cxnLst/>
              <a:rect l="l" t="t" r="r" b="b"/>
              <a:pathLst>
                <a:path w="1006" h="2546" extrusionOk="0">
                  <a:moveTo>
                    <a:pt x="294" y="0"/>
                  </a:moveTo>
                  <a:cubicBezTo>
                    <a:pt x="147" y="0"/>
                    <a:pt x="0" y="147"/>
                    <a:pt x="0" y="294"/>
                  </a:cubicBezTo>
                  <a:cubicBezTo>
                    <a:pt x="0" y="441"/>
                    <a:pt x="147" y="588"/>
                    <a:pt x="294" y="588"/>
                  </a:cubicBezTo>
                  <a:lnTo>
                    <a:pt x="418" y="588"/>
                  </a:lnTo>
                  <a:lnTo>
                    <a:pt x="418" y="2251"/>
                  </a:lnTo>
                  <a:cubicBezTo>
                    <a:pt x="418" y="2398"/>
                    <a:pt x="565" y="2545"/>
                    <a:pt x="711" y="2545"/>
                  </a:cubicBezTo>
                  <a:cubicBezTo>
                    <a:pt x="858" y="2545"/>
                    <a:pt x="1005" y="2398"/>
                    <a:pt x="1005" y="2251"/>
                  </a:cubicBezTo>
                  <a:lnTo>
                    <a:pt x="1005" y="294"/>
                  </a:lnTo>
                  <a:cubicBezTo>
                    <a:pt x="1005" y="147"/>
                    <a:pt x="858" y="0"/>
                    <a:pt x="71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560;p63">
              <a:extLst>
                <a:ext uri="{FF2B5EF4-FFF2-40B4-BE49-F238E27FC236}">
                  <a16:creationId xmlns:a16="http://schemas.microsoft.com/office/drawing/2014/main" id="{8829E768-5BA3-DF1A-87A8-BDF01B583524}"/>
                </a:ext>
              </a:extLst>
            </p:cNvPr>
            <p:cNvSpPr/>
            <p:nvPr/>
          </p:nvSpPr>
          <p:spPr>
            <a:xfrm>
              <a:off x="3799569" y="2924057"/>
              <a:ext cx="19597" cy="49596"/>
            </a:xfrm>
            <a:custGeom>
              <a:avLst/>
              <a:gdLst/>
              <a:ahLst/>
              <a:cxnLst/>
              <a:rect l="l" t="t" r="r" b="b"/>
              <a:pathLst>
                <a:path w="1006" h="2546" extrusionOk="0">
                  <a:moveTo>
                    <a:pt x="295" y="0"/>
                  </a:moveTo>
                  <a:cubicBezTo>
                    <a:pt x="148" y="0"/>
                    <a:pt x="1" y="147"/>
                    <a:pt x="1" y="294"/>
                  </a:cubicBezTo>
                  <a:cubicBezTo>
                    <a:pt x="1" y="441"/>
                    <a:pt x="148" y="588"/>
                    <a:pt x="295" y="588"/>
                  </a:cubicBezTo>
                  <a:lnTo>
                    <a:pt x="418" y="588"/>
                  </a:lnTo>
                  <a:lnTo>
                    <a:pt x="418" y="2251"/>
                  </a:lnTo>
                  <a:cubicBezTo>
                    <a:pt x="418" y="2398"/>
                    <a:pt x="565" y="2545"/>
                    <a:pt x="712" y="2545"/>
                  </a:cubicBezTo>
                  <a:cubicBezTo>
                    <a:pt x="882" y="2545"/>
                    <a:pt x="1006" y="2398"/>
                    <a:pt x="1006" y="2251"/>
                  </a:cubicBezTo>
                  <a:lnTo>
                    <a:pt x="1006" y="294"/>
                  </a:lnTo>
                  <a:cubicBezTo>
                    <a:pt x="1006" y="147"/>
                    <a:pt x="882"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561;p63">
              <a:extLst>
                <a:ext uri="{FF2B5EF4-FFF2-40B4-BE49-F238E27FC236}">
                  <a16:creationId xmlns:a16="http://schemas.microsoft.com/office/drawing/2014/main" id="{E37F532E-505D-3A9D-F907-BFA05D4B5450}"/>
                </a:ext>
              </a:extLst>
            </p:cNvPr>
            <p:cNvSpPr/>
            <p:nvPr/>
          </p:nvSpPr>
          <p:spPr>
            <a:xfrm>
              <a:off x="3624036" y="2923473"/>
              <a:ext cx="33467" cy="50629"/>
            </a:xfrm>
            <a:custGeom>
              <a:avLst/>
              <a:gdLst/>
              <a:ahLst/>
              <a:cxnLst/>
              <a:rect l="l" t="t" r="r" b="b"/>
              <a:pathLst>
                <a:path w="1718" h="2599" extrusionOk="0">
                  <a:moveTo>
                    <a:pt x="859" y="565"/>
                  </a:moveTo>
                  <a:cubicBezTo>
                    <a:pt x="1006" y="565"/>
                    <a:pt x="1153" y="688"/>
                    <a:pt x="1153" y="835"/>
                  </a:cubicBezTo>
                  <a:lnTo>
                    <a:pt x="1153" y="1741"/>
                  </a:lnTo>
                  <a:cubicBezTo>
                    <a:pt x="1153" y="1911"/>
                    <a:pt x="1006" y="2034"/>
                    <a:pt x="859" y="2034"/>
                  </a:cubicBezTo>
                  <a:cubicBezTo>
                    <a:pt x="712" y="2034"/>
                    <a:pt x="589" y="1911"/>
                    <a:pt x="589" y="1741"/>
                  </a:cubicBezTo>
                  <a:lnTo>
                    <a:pt x="589" y="835"/>
                  </a:lnTo>
                  <a:cubicBezTo>
                    <a:pt x="589" y="688"/>
                    <a:pt x="712" y="565"/>
                    <a:pt x="859" y="565"/>
                  </a:cubicBezTo>
                  <a:close/>
                  <a:moveTo>
                    <a:pt x="859" y="1"/>
                  </a:moveTo>
                  <a:cubicBezTo>
                    <a:pt x="395" y="1"/>
                    <a:pt x="1" y="371"/>
                    <a:pt x="1" y="835"/>
                  </a:cubicBezTo>
                  <a:lnTo>
                    <a:pt x="1" y="1741"/>
                  </a:lnTo>
                  <a:cubicBezTo>
                    <a:pt x="1" y="2234"/>
                    <a:pt x="395" y="2599"/>
                    <a:pt x="859" y="2599"/>
                  </a:cubicBezTo>
                  <a:cubicBezTo>
                    <a:pt x="1324" y="2599"/>
                    <a:pt x="1717" y="2234"/>
                    <a:pt x="1717" y="1741"/>
                  </a:cubicBezTo>
                  <a:lnTo>
                    <a:pt x="1717" y="835"/>
                  </a:lnTo>
                  <a:cubicBezTo>
                    <a:pt x="1717" y="371"/>
                    <a:pt x="1324" y="1"/>
                    <a:pt x="8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562;p63">
              <a:extLst>
                <a:ext uri="{FF2B5EF4-FFF2-40B4-BE49-F238E27FC236}">
                  <a16:creationId xmlns:a16="http://schemas.microsoft.com/office/drawing/2014/main" id="{EF9C2F8F-31F4-F1AD-AD21-796A82FE404C}"/>
                </a:ext>
              </a:extLst>
            </p:cNvPr>
            <p:cNvSpPr/>
            <p:nvPr/>
          </p:nvSpPr>
          <p:spPr>
            <a:xfrm>
              <a:off x="3596336" y="2983587"/>
              <a:ext cx="33447" cy="51096"/>
            </a:xfrm>
            <a:custGeom>
              <a:avLst/>
              <a:gdLst/>
              <a:ahLst/>
              <a:cxnLst/>
              <a:rect l="l" t="t" r="r" b="b"/>
              <a:pathLst>
                <a:path w="1717" h="2623" extrusionOk="0">
                  <a:moveTo>
                    <a:pt x="859" y="588"/>
                  </a:moveTo>
                  <a:cubicBezTo>
                    <a:pt x="1006" y="588"/>
                    <a:pt x="1129" y="712"/>
                    <a:pt x="1129" y="859"/>
                  </a:cubicBezTo>
                  <a:lnTo>
                    <a:pt x="1129" y="1764"/>
                  </a:lnTo>
                  <a:cubicBezTo>
                    <a:pt x="1129" y="1940"/>
                    <a:pt x="1006" y="2058"/>
                    <a:pt x="859" y="2058"/>
                  </a:cubicBezTo>
                  <a:cubicBezTo>
                    <a:pt x="712" y="2058"/>
                    <a:pt x="565" y="1940"/>
                    <a:pt x="565" y="1764"/>
                  </a:cubicBezTo>
                  <a:lnTo>
                    <a:pt x="565" y="859"/>
                  </a:lnTo>
                  <a:cubicBezTo>
                    <a:pt x="565" y="712"/>
                    <a:pt x="712" y="588"/>
                    <a:pt x="859" y="588"/>
                  </a:cubicBezTo>
                  <a:close/>
                  <a:moveTo>
                    <a:pt x="859" y="1"/>
                  </a:moveTo>
                  <a:cubicBezTo>
                    <a:pt x="394" y="1"/>
                    <a:pt x="1" y="394"/>
                    <a:pt x="1" y="859"/>
                  </a:cubicBezTo>
                  <a:lnTo>
                    <a:pt x="1" y="1764"/>
                  </a:lnTo>
                  <a:cubicBezTo>
                    <a:pt x="1" y="2234"/>
                    <a:pt x="394" y="2622"/>
                    <a:pt x="859" y="2622"/>
                  </a:cubicBezTo>
                  <a:cubicBezTo>
                    <a:pt x="1323" y="2622"/>
                    <a:pt x="1717" y="2234"/>
                    <a:pt x="1717" y="1764"/>
                  </a:cubicBezTo>
                  <a:lnTo>
                    <a:pt x="1717" y="859"/>
                  </a:lnTo>
                  <a:cubicBezTo>
                    <a:pt x="1717" y="394"/>
                    <a:pt x="1323" y="1"/>
                    <a:pt x="8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563;p63">
              <a:extLst>
                <a:ext uri="{FF2B5EF4-FFF2-40B4-BE49-F238E27FC236}">
                  <a16:creationId xmlns:a16="http://schemas.microsoft.com/office/drawing/2014/main" id="{1906309B-3412-F9AF-200A-88C4921AB117}"/>
                </a:ext>
              </a:extLst>
            </p:cNvPr>
            <p:cNvSpPr/>
            <p:nvPr/>
          </p:nvSpPr>
          <p:spPr>
            <a:xfrm>
              <a:off x="3665606" y="2983587"/>
              <a:ext cx="33350" cy="51096"/>
            </a:xfrm>
            <a:custGeom>
              <a:avLst/>
              <a:gdLst/>
              <a:ahLst/>
              <a:cxnLst/>
              <a:rect l="l" t="t" r="r" b="b"/>
              <a:pathLst>
                <a:path w="1712" h="2623" extrusionOk="0">
                  <a:moveTo>
                    <a:pt x="853" y="588"/>
                  </a:moveTo>
                  <a:cubicBezTo>
                    <a:pt x="1029" y="588"/>
                    <a:pt x="1147" y="712"/>
                    <a:pt x="1147" y="859"/>
                  </a:cubicBezTo>
                  <a:lnTo>
                    <a:pt x="1147" y="1764"/>
                  </a:lnTo>
                  <a:cubicBezTo>
                    <a:pt x="1147" y="1940"/>
                    <a:pt x="1029" y="2058"/>
                    <a:pt x="853" y="2058"/>
                  </a:cubicBezTo>
                  <a:cubicBezTo>
                    <a:pt x="706" y="2058"/>
                    <a:pt x="588" y="1940"/>
                    <a:pt x="588" y="1764"/>
                  </a:cubicBezTo>
                  <a:lnTo>
                    <a:pt x="588" y="859"/>
                  </a:lnTo>
                  <a:cubicBezTo>
                    <a:pt x="588" y="712"/>
                    <a:pt x="706" y="588"/>
                    <a:pt x="853" y="588"/>
                  </a:cubicBezTo>
                  <a:close/>
                  <a:moveTo>
                    <a:pt x="853" y="1"/>
                  </a:moveTo>
                  <a:cubicBezTo>
                    <a:pt x="389" y="1"/>
                    <a:pt x="1" y="394"/>
                    <a:pt x="1" y="859"/>
                  </a:cubicBezTo>
                  <a:lnTo>
                    <a:pt x="1" y="1764"/>
                  </a:lnTo>
                  <a:cubicBezTo>
                    <a:pt x="1" y="2234"/>
                    <a:pt x="389" y="2622"/>
                    <a:pt x="853" y="2622"/>
                  </a:cubicBezTo>
                  <a:cubicBezTo>
                    <a:pt x="1323" y="2622"/>
                    <a:pt x="1711" y="2234"/>
                    <a:pt x="1711" y="1764"/>
                  </a:cubicBezTo>
                  <a:lnTo>
                    <a:pt x="1711" y="859"/>
                  </a:lnTo>
                  <a:cubicBezTo>
                    <a:pt x="1711" y="394"/>
                    <a:pt x="1323" y="1"/>
                    <a:pt x="85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564;p63">
              <a:extLst>
                <a:ext uri="{FF2B5EF4-FFF2-40B4-BE49-F238E27FC236}">
                  <a16:creationId xmlns:a16="http://schemas.microsoft.com/office/drawing/2014/main" id="{90BEC368-5A20-2999-4F42-AC9356894244}"/>
                </a:ext>
              </a:extLst>
            </p:cNvPr>
            <p:cNvSpPr/>
            <p:nvPr/>
          </p:nvSpPr>
          <p:spPr>
            <a:xfrm>
              <a:off x="3734759" y="2983587"/>
              <a:ext cx="33350" cy="51096"/>
            </a:xfrm>
            <a:custGeom>
              <a:avLst/>
              <a:gdLst/>
              <a:ahLst/>
              <a:cxnLst/>
              <a:rect l="l" t="t" r="r" b="b"/>
              <a:pathLst>
                <a:path w="1712" h="2623" extrusionOk="0">
                  <a:moveTo>
                    <a:pt x="859" y="588"/>
                  </a:moveTo>
                  <a:cubicBezTo>
                    <a:pt x="1029" y="588"/>
                    <a:pt x="1153" y="712"/>
                    <a:pt x="1153" y="859"/>
                  </a:cubicBezTo>
                  <a:lnTo>
                    <a:pt x="1153" y="1764"/>
                  </a:lnTo>
                  <a:cubicBezTo>
                    <a:pt x="1153" y="1940"/>
                    <a:pt x="1029" y="2058"/>
                    <a:pt x="859" y="2058"/>
                  </a:cubicBezTo>
                  <a:cubicBezTo>
                    <a:pt x="712" y="2058"/>
                    <a:pt x="589" y="1940"/>
                    <a:pt x="589" y="1764"/>
                  </a:cubicBezTo>
                  <a:lnTo>
                    <a:pt x="589" y="859"/>
                  </a:lnTo>
                  <a:cubicBezTo>
                    <a:pt x="589" y="712"/>
                    <a:pt x="712" y="588"/>
                    <a:pt x="859" y="588"/>
                  </a:cubicBezTo>
                  <a:close/>
                  <a:moveTo>
                    <a:pt x="859" y="1"/>
                  </a:moveTo>
                  <a:cubicBezTo>
                    <a:pt x="389" y="1"/>
                    <a:pt x="1" y="394"/>
                    <a:pt x="1" y="859"/>
                  </a:cubicBezTo>
                  <a:lnTo>
                    <a:pt x="1" y="1764"/>
                  </a:lnTo>
                  <a:cubicBezTo>
                    <a:pt x="1" y="2234"/>
                    <a:pt x="389" y="2622"/>
                    <a:pt x="859" y="2622"/>
                  </a:cubicBezTo>
                  <a:cubicBezTo>
                    <a:pt x="1323" y="2622"/>
                    <a:pt x="1711" y="2234"/>
                    <a:pt x="1711" y="1764"/>
                  </a:cubicBezTo>
                  <a:lnTo>
                    <a:pt x="1711" y="859"/>
                  </a:lnTo>
                  <a:cubicBezTo>
                    <a:pt x="1711" y="394"/>
                    <a:pt x="1323" y="1"/>
                    <a:pt x="8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65;p63">
              <a:extLst>
                <a:ext uri="{FF2B5EF4-FFF2-40B4-BE49-F238E27FC236}">
                  <a16:creationId xmlns:a16="http://schemas.microsoft.com/office/drawing/2014/main" id="{D4EA4BEA-254E-9AE7-ED49-6B1DE8081005}"/>
                </a:ext>
              </a:extLst>
            </p:cNvPr>
            <p:cNvSpPr/>
            <p:nvPr/>
          </p:nvSpPr>
          <p:spPr>
            <a:xfrm>
              <a:off x="3718513" y="2923473"/>
              <a:ext cx="33447" cy="50629"/>
            </a:xfrm>
            <a:custGeom>
              <a:avLst/>
              <a:gdLst/>
              <a:ahLst/>
              <a:cxnLst/>
              <a:rect l="l" t="t" r="r" b="b"/>
              <a:pathLst>
                <a:path w="1717" h="2599" extrusionOk="0">
                  <a:moveTo>
                    <a:pt x="858" y="565"/>
                  </a:moveTo>
                  <a:cubicBezTo>
                    <a:pt x="1005" y="565"/>
                    <a:pt x="1152" y="688"/>
                    <a:pt x="1152" y="835"/>
                  </a:cubicBezTo>
                  <a:lnTo>
                    <a:pt x="1152" y="1741"/>
                  </a:lnTo>
                  <a:cubicBezTo>
                    <a:pt x="1152" y="1911"/>
                    <a:pt x="1005" y="2034"/>
                    <a:pt x="858" y="2034"/>
                  </a:cubicBezTo>
                  <a:cubicBezTo>
                    <a:pt x="711" y="2034"/>
                    <a:pt x="588" y="1911"/>
                    <a:pt x="588" y="1741"/>
                  </a:cubicBezTo>
                  <a:lnTo>
                    <a:pt x="588" y="835"/>
                  </a:lnTo>
                  <a:cubicBezTo>
                    <a:pt x="588" y="688"/>
                    <a:pt x="711" y="565"/>
                    <a:pt x="858" y="565"/>
                  </a:cubicBezTo>
                  <a:close/>
                  <a:moveTo>
                    <a:pt x="858" y="1"/>
                  </a:moveTo>
                  <a:cubicBezTo>
                    <a:pt x="394" y="1"/>
                    <a:pt x="0" y="371"/>
                    <a:pt x="0" y="835"/>
                  </a:cubicBezTo>
                  <a:lnTo>
                    <a:pt x="0" y="1741"/>
                  </a:lnTo>
                  <a:cubicBezTo>
                    <a:pt x="0" y="2234"/>
                    <a:pt x="394" y="2599"/>
                    <a:pt x="858" y="2599"/>
                  </a:cubicBezTo>
                  <a:cubicBezTo>
                    <a:pt x="1323" y="2599"/>
                    <a:pt x="1717" y="2234"/>
                    <a:pt x="1717" y="1741"/>
                  </a:cubicBezTo>
                  <a:lnTo>
                    <a:pt x="1717" y="835"/>
                  </a:lnTo>
                  <a:cubicBezTo>
                    <a:pt x="1717" y="371"/>
                    <a:pt x="1323" y="1"/>
                    <a:pt x="8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566;p63">
              <a:extLst>
                <a:ext uri="{FF2B5EF4-FFF2-40B4-BE49-F238E27FC236}">
                  <a16:creationId xmlns:a16="http://schemas.microsoft.com/office/drawing/2014/main" id="{D70217D3-36D4-DF12-60A8-6A61F625ECFC}"/>
                </a:ext>
              </a:extLst>
            </p:cNvPr>
            <p:cNvSpPr/>
            <p:nvPr/>
          </p:nvSpPr>
          <p:spPr>
            <a:xfrm>
              <a:off x="3759499" y="2923473"/>
              <a:ext cx="33447" cy="50629"/>
            </a:xfrm>
            <a:custGeom>
              <a:avLst/>
              <a:gdLst/>
              <a:ahLst/>
              <a:cxnLst/>
              <a:rect l="l" t="t" r="r" b="b"/>
              <a:pathLst>
                <a:path w="1717" h="2599" extrusionOk="0">
                  <a:moveTo>
                    <a:pt x="859" y="565"/>
                  </a:moveTo>
                  <a:cubicBezTo>
                    <a:pt x="1006" y="565"/>
                    <a:pt x="1153" y="688"/>
                    <a:pt x="1153" y="835"/>
                  </a:cubicBezTo>
                  <a:lnTo>
                    <a:pt x="1153" y="1741"/>
                  </a:lnTo>
                  <a:cubicBezTo>
                    <a:pt x="1153" y="1911"/>
                    <a:pt x="1006" y="2034"/>
                    <a:pt x="859" y="2034"/>
                  </a:cubicBezTo>
                  <a:cubicBezTo>
                    <a:pt x="712" y="2034"/>
                    <a:pt x="588" y="1911"/>
                    <a:pt x="588" y="1741"/>
                  </a:cubicBezTo>
                  <a:lnTo>
                    <a:pt x="588" y="835"/>
                  </a:lnTo>
                  <a:cubicBezTo>
                    <a:pt x="588" y="688"/>
                    <a:pt x="712" y="565"/>
                    <a:pt x="859" y="565"/>
                  </a:cubicBezTo>
                  <a:close/>
                  <a:moveTo>
                    <a:pt x="859" y="1"/>
                  </a:moveTo>
                  <a:cubicBezTo>
                    <a:pt x="394" y="1"/>
                    <a:pt x="0" y="371"/>
                    <a:pt x="0" y="835"/>
                  </a:cubicBezTo>
                  <a:lnTo>
                    <a:pt x="0" y="1741"/>
                  </a:lnTo>
                  <a:cubicBezTo>
                    <a:pt x="0" y="2234"/>
                    <a:pt x="394" y="2599"/>
                    <a:pt x="859" y="2599"/>
                  </a:cubicBezTo>
                  <a:cubicBezTo>
                    <a:pt x="1323" y="2599"/>
                    <a:pt x="1717" y="2234"/>
                    <a:pt x="1717" y="1741"/>
                  </a:cubicBezTo>
                  <a:lnTo>
                    <a:pt x="1717" y="835"/>
                  </a:lnTo>
                  <a:cubicBezTo>
                    <a:pt x="1717" y="371"/>
                    <a:pt x="1323" y="1"/>
                    <a:pt x="8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fill="hold" grpId="1" nodeType="withEffect">
                                  <p:stCondLst>
                                    <p:cond delay="100"/>
                                  </p:stCondLst>
                                  <p:childTnLst>
                                    <p:animScale>
                                      <p:cBhvr>
                                        <p:cTn id="9" dur="10" fill="hold"/>
                                        <p:tgtEl>
                                          <p:spTgt spid="2"/>
                                        </p:tgtEl>
                                      </p:cBhvr>
                                      <p:by x="125000" y="125000"/>
                                    </p:animScale>
                                  </p:childTnLst>
                                </p:cTn>
                              </p:par>
                              <p:par>
                                <p:cTn id="10" presetID="6" presetClass="emph" presetSubtype="0" decel="100000" fill="hold" grpId="2" nodeType="withEffect">
                                  <p:stCondLst>
                                    <p:cond delay="100"/>
                                  </p:stCondLst>
                                  <p:childTnLst>
                                    <p:animScale>
                                      <p:cBhvr>
                                        <p:cTn id="11" dur="750" fill="hold"/>
                                        <p:tgtEl>
                                          <p:spTgt spid="2"/>
                                        </p:tgtEl>
                                      </p:cBhvr>
                                      <p:by x="80000" y="80000"/>
                                    </p:animScale>
                                  </p:childTnLst>
                                </p:cTn>
                              </p:par>
                              <p:par>
                                <p:cTn id="12" presetID="10" presetClass="entr" presetSubtype="0" fill="hold" grpId="0" nodeType="withEffect">
                                  <p:stCondLst>
                                    <p:cond delay="2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6" presetClass="emph" presetSubtype="0" fill="hold" grpId="1" nodeType="withEffect">
                                  <p:stCondLst>
                                    <p:cond delay="200"/>
                                  </p:stCondLst>
                                  <p:childTnLst>
                                    <p:animScale>
                                      <p:cBhvr>
                                        <p:cTn id="16" dur="10" fill="hold"/>
                                        <p:tgtEl>
                                          <p:spTgt spid="3"/>
                                        </p:tgtEl>
                                      </p:cBhvr>
                                      <p:by x="125000" y="125000"/>
                                    </p:animScale>
                                  </p:childTnLst>
                                </p:cTn>
                              </p:par>
                              <p:par>
                                <p:cTn id="17" presetID="6" presetClass="emph" presetSubtype="0" decel="100000" fill="hold" grpId="2" nodeType="withEffect">
                                  <p:stCondLst>
                                    <p:cond delay="200"/>
                                  </p:stCondLst>
                                  <p:childTnLst>
                                    <p:animScale>
                                      <p:cBhvr>
                                        <p:cTn id="18" dur="750" fill="hold"/>
                                        <p:tgtEl>
                                          <p:spTgt spid="3"/>
                                        </p:tgtEl>
                                      </p:cBhvr>
                                      <p:by x="80000" y="80000"/>
                                    </p:animScale>
                                  </p:childTnLst>
                                </p:cTn>
                              </p:par>
                              <p:par>
                                <p:cTn id="19" presetID="10" presetClass="entr" presetSubtype="0" fill="hold" nodeType="withEffect">
                                  <p:stCondLst>
                                    <p:cond delay="3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6" presetClass="emph" presetSubtype="0" fill="hold" nodeType="withEffect">
                                  <p:stCondLst>
                                    <p:cond delay="300"/>
                                  </p:stCondLst>
                                  <p:childTnLst>
                                    <p:animScale>
                                      <p:cBhvr>
                                        <p:cTn id="23" dur="10" fill="hold"/>
                                        <p:tgtEl>
                                          <p:spTgt spid="4"/>
                                        </p:tgtEl>
                                      </p:cBhvr>
                                      <p:by x="125000" y="125000"/>
                                    </p:animScale>
                                  </p:childTnLst>
                                </p:cTn>
                              </p:par>
                              <p:par>
                                <p:cTn id="24" presetID="6" presetClass="emph" presetSubtype="0" decel="100000" fill="hold" nodeType="withEffect">
                                  <p:stCondLst>
                                    <p:cond delay="300"/>
                                  </p:stCondLst>
                                  <p:childTnLst>
                                    <p:animScale>
                                      <p:cBhvr>
                                        <p:cTn id="25" dur="750" fill="hold"/>
                                        <p:tgtEl>
                                          <p:spTgt spid="4"/>
                                        </p:tgtEl>
                                      </p:cBhvr>
                                      <p:by x="80000" y="80000"/>
                                    </p:animScale>
                                  </p:childTnLst>
                                </p:cTn>
                              </p:par>
                              <p:par>
                                <p:cTn id="26" presetID="10" presetClass="entr" presetSubtype="0" fill="hold" nodeType="withEffect">
                                  <p:stCondLst>
                                    <p:cond delay="40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6" presetClass="emph" presetSubtype="0" fill="hold" nodeType="withEffect">
                                  <p:stCondLst>
                                    <p:cond delay="400"/>
                                  </p:stCondLst>
                                  <p:childTnLst>
                                    <p:animScale>
                                      <p:cBhvr>
                                        <p:cTn id="30" dur="10" fill="hold"/>
                                        <p:tgtEl>
                                          <p:spTgt spid="32"/>
                                        </p:tgtEl>
                                      </p:cBhvr>
                                      <p:by x="125000" y="125000"/>
                                    </p:animScale>
                                  </p:childTnLst>
                                </p:cTn>
                              </p:par>
                              <p:par>
                                <p:cTn id="31" presetID="6" presetClass="emph" presetSubtype="0" decel="100000" fill="hold" nodeType="withEffect">
                                  <p:stCondLst>
                                    <p:cond delay="400"/>
                                  </p:stCondLst>
                                  <p:childTnLst>
                                    <p:animScale>
                                      <p:cBhvr>
                                        <p:cTn id="32" dur="750" fill="hold"/>
                                        <p:tgtEl>
                                          <p:spTgt spid="32"/>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3" grpId="0"/>
      <p:bldP spid="3" grpId="1"/>
      <p:bldP spid="3" grpId="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2"/>
        <p:cNvGrpSpPr/>
        <p:nvPr/>
      </p:nvGrpSpPr>
      <p:grpSpPr>
        <a:xfrm>
          <a:off x="0" y="0"/>
          <a:ext cx="0" cy="0"/>
          <a:chOff x="0" y="0"/>
          <a:chExt cx="0" cy="0"/>
        </a:xfrm>
      </p:grpSpPr>
      <p:grpSp>
        <p:nvGrpSpPr>
          <p:cNvPr id="2373" name="Google Shape;2373;p28"/>
          <p:cNvGrpSpPr/>
          <p:nvPr/>
        </p:nvGrpSpPr>
        <p:grpSpPr>
          <a:xfrm>
            <a:off x="4572000" y="1372675"/>
            <a:ext cx="4456552" cy="2889682"/>
            <a:chOff x="1844525" y="1972125"/>
            <a:chExt cx="3907200" cy="2533475"/>
          </a:xfrm>
        </p:grpSpPr>
        <p:sp>
          <p:nvSpPr>
            <p:cNvPr id="2374" name="Google Shape;2374;p28"/>
            <p:cNvSpPr/>
            <p:nvPr/>
          </p:nvSpPr>
          <p:spPr>
            <a:xfrm>
              <a:off x="2723350" y="2481000"/>
              <a:ext cx="2155100" cy="1295300"/>
            </a:xfrm>
            <a:custGeom>
              <a:avLst/>
              <a:gdLst/>
              <a:ahLst/>
              <a:cxnLst/>
              <a:rect l="l" t="t" r="r" b="b"/>
              <a:pathLst>
                <a:path w="86204" h="51812" extrusionOk="0">
                  <a:moveTo>
                    <a:pt x="1995" y="1"/>
                  </a:moveTo>
                  <a:cubicBezTo>
                    <a:pt x="887" y="1"/>
                    <a:pt x="0" y="919"/>
                    <a:pt x="0" y="2028"/>
                  </a:cubicBezTo>
                  <a:lnTo>
                    <a:pt x="0" y="49784"/>
                  </a:lnTo>
                  <a:cubicBezTo>
                    <a:pt x="0" y="50925"/>
                    <a:pt x="887" y="51811"/>
                    <a:pt x="1995" y="51811"/>
                  </a:cubicBezTo>
                  <a:lnTo>
                    <a:pt x="84208" y="51811"/>
                  </a:lnTo>
                  <a:cubicBezTo>
                    <a:pt x="85317" y="51811"/>
                    <a:pt x="86203" y="50925"/>
                    <a:pt x="86203" y="49784"/>
                  </a:cubicBezTo>
                  <a:lnTo>
                    <a:pt x="86203" y="2028"/>
                  </a:lnTo>
                  <a:cubicBezTo>
                    <a:pt x="86203" y="919"/>
                    <a:pt x="85317" y="1"/>
                    <a:pt x="842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8"/>
            <p:cNvSpPr/>
            <p:nvPr/>
          </p:nvSpPr>
          <p:spPr>
            <a:xfrm>
              <a:off x="2644950" y="3776275"/>
              <a:ext cx="2311875" cy="152025"/>
            </a:xfrm>
            <a:custGeom>
              <a:avLst/>
              <a:gdLst/>
              <a:ahLst/>
              <a:cxnLst/>
              <a:rect l="l" t="t" r="r" b="b"/>
              <a:pathLst>
                <a:path w="92475" h="6081" extrusionOk="0">
                  <a:moveTo>
                    <a:pt x="951" y="0"/>
                  </a:moveTo>
                  <a:cubicBezTo>
                    <a:pt x="413" y="0"/>
                    <a:pt x="1" y="412"/>
                    <a:pt x="1" y="950"/>
                  </a:cubicBezTo>
                  <a:cubicBezTo>
                    <a:pt x="1" y="3769"/>
                    <a:pt x="2281" y="6081"/>
                    <a:pt x="5131" y="6081"/>
                  </a:cubicBezTo>
                  <a:lnTo>
                    <a:pt x="87344" y="6081"/>
                  </a:lnTo>
                  <a:cubicBezTo>
                    <a:pt x="90194" y="6081"/>
                    <a:pt x="92475" y="3769"/>
                    <a:pt x="92475" y="950"/>
                  </a:cubicBezTo>
                  <a:cubicBezTo>
                    <a:pt x="92475" y="412"/>
                    <a:pt x="92063" y="0"/>
                    <a:pt x="91525"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8"/>
            <p:cNvSpPr/>
            <p:nvPr/>
          </p:nvSpPr>
          <p:spPr>
            <a:xfrm>
              <a:off x="2781150" y="2541175"/>
              <a:ext cx="2039500" cy="1175750"/>
            </a:xfrm>
            <a:custGeom>
              <a:avLst/>
              <a:gdLst/>
              <a:ahLst/>
              <a:cxnLst/>
              <a:rect l="l" t="t" r="r" b="b"/>
              <a:pathLst>
                <a:path w="81580" h="47030" extrusionOk="0">
                  <a:moveTo>
                    <a:pt x="982" y="1"/>
                  </a:moveTo>
                  <a:cubicBezTo>
                    <a:pt x="443" y="1"/>
                    <a:pt x="0" y="412"/>
                    <a:pt x="0" y="983"/>
                  </a:cubicBezTo>
                  <a:lnTo>
                    <a:pt x="0" y="46047"/>
                  </a:lnTo>
                  <a:cubicBezTo>
                    <a:pt x="0" y="46586"/>
                    <a:pt x="443" y="47029"/>
                    <a:pt x="982" y="47029"/>
                  </a:cubicBezTo>
                  <a:lnTo>
                    <a:pt x="80598" y="47029"/>
                  </a:lnTo>
                  <a:cubicBezTo>
                    <a:pt x="81136" y="47029"/>
                    <a:pt x="81580" y="46586"/>
                    <a:pt x="81580" y="46047"/>
                  </a:cubicBezTo>
                  <a:lnTo>
                    <a:pt x="81580" y="983"/>
                  </a:lnTo>
                  <a:cubicBezTo>
                    <a:pt x="81580" y="412"/>
                    <a:pt x="81136" y="1"/>
                    <a:pt x="805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8"/>
            <p:cNvSpPr/>
            <p:nvPr/>
          </p:nvSpPr>
          <p:spPr>
            <a:xfrm>
              <a:off x="3491325" y="2788200"/>
              <a:ext cx="599350" cy="711775"/>
            </a:xfrm>
            <a:custGeom>
              <a:avLst/>
              <a:gdLst/>
              <a:ahLst/>
              <a:cxnLst/>
              <a:rect l="l" t="t" r="r" b="b"/>
              <a:pathLst>
                <a:path w="23974" h="28471" extrusionOk="0">
                  <a:moveTo>
                    <a:pt x="11971" y="0"/>
                  </a:moveTo>
                  <a:cubicBezTo>
                    <a:pt x="0" y="0"/>
                    <a:pt x="0" y="3009"/>
                    <a:pt x="0" y="3009"/>
                  </a:cubicBezTo>
                  <a:lnTo>
                    <a:pt x="0" y="12953"/>
                  </a:lnTo>
                  <a:cubicBezTo>
                    <a:pt x="0" y="18368"/>
                    <a:pt x="2914" y="23372"/>
                    <a:pt x="7632" y="26001"/>
                  </a:cubicBezTo>
                  <a:lnTo>
                    <a:pt x="11971" y="28471"/>
                  </a:lnTo>
                  <a:lnTo>
                    <a:pt x="16341" y="26001"/>
                  </a:lnTo>
                  <a:cubicBezTo>
                    <a:pt x="21028" y="23372"/>
                    <a:pt x="23974" y="18368"/>
                    <a:pt x="23974" y="12953"/>
                  </a:cubicBezTo>
                  <a:lnTo>
                    <a:pt x="23974" y="3009"/>
                  </a:lnTo>
                  <a:cubicBezTo>
                    <a:pt x="23974" y="3009"/>
                    <a:pt x="23214" y="0"/>
                    <a:pt x="1197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8"/>
            <p:cNvSpPr/>
            <p:nvPr/>
          </p:nvSpPr>
          <p:spPr>
            <a:xfrm>
              <a:off x="3435100" y="2731975"/>
              <a:ext cx="711800" cy="824225"/>
            </a:xfrm>
            <a:custGeom>
              <a:avLst/>
              <a:gdLst/>
              <a:ahLst/>
              <a:cxnLst/>
              <a:rect l="l" t="t" r="r" b="b"/>
              <a:pathLst>
                <a:path w="28472" h="32969" extrusionOk="0">
                  <a:moveTo>
                    <a:pt x="14220" y="2249"/>
                  </a:moveTo>
                  <a:cubicBezTo>
                    <a:pt x="25463" y="2249"/>
                    <a:pt x="26223" y="5258"/>
                    <a:pt x="26223" y="5258"/>
                  </a:cubicBezTo>
                  <a:lnTo>
                    <a:pt x="26223" y="15202"/>
                  </a:lnTo>
                  <a:cubicBezTo>
                    <a:pt x="26223" y="20617"/>
                    <a:pt x="23309" y="25589"/>
                    <a:pt x="18590" y="28250"/>
                  </a:cubicBezTo>
                  <a:lnTo>
                    <a:pt x="14220" y="30720"/>
                  </a:lnTo>
                  <a:lnTo>
                    <a:pt x="9881" y="28250"/>
                  </a:lnTo>
                  <a:cubicBezTo>
                    <a:pt x="5163" y="25621"/>
                    <a:pt x="2249" y="20617"/>
                    <a:pt x="2249" y="15202"/>
                  </a:cubicBezTo>
                  <a:lnTo>
                    <a:pt x="2249" y="5258"/>
                  </a:lnTo>
                  <a:cubicBezTo>
                    <a:pt x="2249" y="5258"/>
                    <a:pt x="2249" y="2249"/>
                    <a:pt x="14220" y="2249"/>
                  </a:cubicBezTo>
                  <a:close/>
                  <a:moveTo>
                    <a:pt x="14220" y="1"/>
                  </a:moveTo>
                  <a:cubicBezTo>
                    <a:pt x="8900" y="1"/>
                    <a:pt x="5036" y="603"/>
                    <a:pt x="2756" y="1743"/>
                  </a:cubicBezTo>
                  <a:cubicBezTo>
                    <a:pt x="191" y="3010"/>
                    <a:pt x="1" y="4751"/>
                    <a:pt x="1" y="5258"/>
                  </a:cubicBezTo>
                  <a:lnTo>
                    <a:pt x="1" y="15202"/>
                  </a:lnTo>
                  <a:cubicBezTo>
                    <a:pt x="1" y="21409"/>
                    <a:pt x="3358" y="27173"/>
                    <a:pt x="8773" y="30213"/>
                  </a:cubicBezTo>
                  <a:lnTo>
                    <a:pt x="13143" y="32652"/>
                  </a:lnTo>
                  <a:cubicBezTo>
                    <a:pt x="13460" y="32873"/>
                    <a:pt x="13840" y="32968"/>
                    <a:pt x="14220" y="32968"/>
                  </a:cubicBezTo>
                  <a:cubicBezTo>
                    <a:pt x="14600" y="32968"/>
                    <a:pt x="14980" y="32873"/>
                    <a:pt x="15329" y="32652"/>
                  </a:cubicBezTo>
                  <a:lnTo>
                    <a:pt x="19667" y="30213"/>
                  </a:lnTo>
                  <a:cubicBezTo>
                    <a:pt x="25083" y="27173"/>
                    <a:pt x="28471" y="21409"/>
                    <a:pt x="28471" y="15202"/>
                  </a:cubicBezTo>
                  <a:lnTo>
                    <a:pt x="28471" y="5258"/>
                  </a:lnTo>
                  <a:cubicBezTo>
                    <a:pt x="28471" y="5068"/>
                    <a:pt x="28440" y="4878"/>
                    <a:pt x="28376" y="4688"/>
                  </a:cubicBezTo>
                  <a:cubicBezTo>
                    <a:pt x="28250" y="4181"/>
                    <a:pt x="27679" y="2788"/>
                    <a:pt x="25399" y="1711"/>
                  </a:cubicBezTo>
                  <a:cubicBezTo>
                    <a:pt x="22961" y="571"/>
                    <a:pt x="19224" y="1"/>
                    <a:pt x="1422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8"/>
            <p:cNvSpPr/>
            <p:nvPr/>
          </p:nvSpPr>
          <p:spPr>
            <a:xfrm>
              <a:off x="3610075" y="2984950"/>
              <a:ext cx="399050" cy="261675"/>
            </a:xfrm>
            <a:custGeom>
              <a:avLst/>
              <a:gdLst/>
              <a:ahLst/>
              <a:cxnLst/>
              <a:rect l="l" t="t" r="r" b="b"/>
              <a:pathLst>
                <a:path w="15962" h="10467" extrusionOk="0">
                  <a:moveTo>
                    <a:pt x="14715" y="0"/>
                  </a:moveTo>
                  <a:cubicBezTo>
                    <a:pt x="14426" y="0"/>
                    <a:pt x="14141" y="111"/>
                    <a:pt x="13935" y="333"/>
                  </a:cubicBezTo>
                  <a:lnTo>
                    <a:pt x="6493" y="7775"/>
                  </a:lnTo>
                  <a:lnTo>
                    <a:pt x="2027" y="3310"/>
                  </a:lnTo>
                  <a:cubicBezTo>
                    <a:pt x="1806" y="3088"/>
                    <a:pt x="1521" y="2977"/>
                    <a:pt x="1236" y="2977"/>
                  </a:cubicBezTo>
                  <a:cubicBezTo>
                    <a:pt x="951" y="2977"/>
                    <a:pt x="666" y="3088"/>
                    <a:pt x="444" y="3310"/>
                  </a:cubicBezTo>
                  <a:cubicBezTo>
                    <a:pt x="1" y="3753"/>
                    <a:pt x="1" y="4481"/>
                    <a:pt x="444" y="4893"/>
                  </a:cubicBezTo>
                  <a:lnTo>
                    <a:pt x="5669" y="10150"/>
                  </a:lnTo>
                  <a:cubicBezTo>
                    <a:pt x="5891" y="10372"/>
                    <a:pt x="6176" y="10467"/>
                    <a:pt x="6493" y="10467"/>
                  </a:cubicBezTo>
                  <a:cubicBezTo>
                    <a:pt x="6778" y="10467"/>
                    <a:pt x="7063" y="10372"/>
                    <a:pt x="7284" y="10150"/>
                  </a:cubicBezTo>
                  <a:lnTo>
                    <a:pt x="15518" y="1916"/>
                  </a:lnTo>
                  <a:cubicBezTo>
                    <a:pt x="15962" y="1473"/>
                    <a:pt x="15962" y="776"/>
                    <a:pt x="15518" y="333"/>
                  </a:cubicBezTo>
                  <a:cubicBezTo>
                    <a:pt x="15297" y="111"/>
                    <a:pt x="15004" y="0"/>
                    <a:pt x="1471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8"/>
            <p:cNvSpPr/>
            <p:nvPr/>
          </p:nvSpPr>
          <p:spPr>
            <a:xfrm>
              <a:off x="5047850" y="1972375"/>
              <a:ext cx="703875" cy="652100"/>
            </a:xfrm>
            <a:custGeom>
              <a:avLst/>
              <a:gdLst/>
              <a:ahLst/>
              <a:cxnLst/>
              <a:rect l="l" t="t" r="r" b="b"/>
              <a:pathLst>
                <a:path w="28155" h="26084" extrusionOk="0">
                  <a:moveTo>
                    <a:pt x="14012" y="0"/>
                  </a:moveTo>
                  <a:cubicBezTo>
                    <a:pt x="7813" y="0"/>
                    <a:pt x="2336" y="4461"/>
                    <a:pt x="1236" y="10782"/>
                  </a:cubicBezTo>
                  <a:cubicBezTo>
                    <a:pt x="1" y="17876"/>
                    <a:pt x="4719" y="24621"/>
                    <a:pt x="11813" y="25888"/>
                  </a:cubicBezTo>
                  <a:cubicBezTo>
                    <a:pt x="12570" y="26020"/>
                    <a:pt x="13322" y="26083"/>
                    <a:pt x="14065" y="26083"/>
                  </a:cubicBezTo>
                  <a:cubicBezTo>
                    <a:pt x="20289" y="26083"/>
                    <a:pt x="25816" y="21616"/>
                    <a:pt x="26919" y="15279"/>
                  </a:cubicBezTo>
                  <a:cubicBezTo>
                    <a:pt x="28154" y="8185"/>
                    <a:pt x="23404" y="1440"/>
                    <a:pt x="16310" y="205"/>
                  </a:cubicBezTo>
                  <a:cubicBezTo>
                    <a:pt x="15538" y="67"/>
                    <a:pt x="14770" y="0"/>
                    <a:pt x="1401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8"/>
            <p:cNvSpPr/>
            <p:nvPr/>
          </p:nvSpPr>
          <p:spPr>
            <a:xfrm>
              <a:off x="5317050" y="2171450"/>
              <a:ext cx="165475" cy="279500"/>
            </a:xfrm>
            <a:custGeom>
              <a:avLst/>
              <a:gdLst/>
              <a:ahLst/>
              <a:cxnLst/>
              <a:rect l="l" t="t" r="r" b="b"/>
              <a:pathLst>
                <a:path w="6619" h="11180" extrusionOk="0">
                  <a:moveTo>
                    <a:pt x="4845" y="760"/>
                  </a:moveTo>
                  <a:cubicBezTo>
                    <a:pt x="5384" y="760"/>
                    <a:pt x="5859" y="1204"/>
                    <a:pt x="5859" y="1774"/>
                  </a:cubicBezTo>
                  <a:lnTo>
                    <a:pt x="5859" y="9406"/>
                  </a:lnTo>
                  <a:cubicBezTo>
                    <a:pt x="5859" y="9944"/>
                    <a:pt x="5384" y="10419"/>
                    <a:pt x="4845" y="10419"/>
                  </a:cubicBezTo>
                  <a:lnTo>
                    <a:pt x="1774" y="10419"/>
                  </a:lnTo>
                  <a:cubicBezTo>
                    <a:pt x="1235" y="10419"/>
                    <a:pt x="760" y="9944"/>
                    <a:pt x="760" y="9406"/>
                  </a:cubicBezTo>
                  <a:lnTo>
                    <a:pt x="760" y="1774"/>
                  </a:lnTo>
                  <a:cubicBezTo>
                    <a:pt x="760" y="1204"/>
                    <a:pt x="1204" y="760"/>
                    <a:pt x="1774" y="760"/>
                  </a:cubicBezTo>
                  <a:close/>
                  <a:moveTo>
                    <a:pt x="1774" y="0"/>
                  </a:moveTo>
                  <a:cubicBezTo>
                    <a:pt x="792" y="0"/>
                    <a:pt x="0" y="792"/>
                    <a:pt x="0" y="1774"/>
                  </a:cubicBezTo>
                  <a:lnTo>
                    <a:pt x="0" y="9374"/>
                  </a:lnTo>
                  <a:cubicBezTo>
                    <a:pt x="0" y="10356"/>
                    <a:pt x="792" y="11180"/>
                    <a:pt x="1774" y="11180"/>
                  </a:cubicBezTo>
                  <a:lnTo>
                    <a:pt x="4845" y="11180"/>
                  </a:lnTo>
                  <a:cubicBezTo>
                    <a:pt x="5827" y="11180"/>
                    <a:pt x="6619" y="10356"/>
                    <a:pt x="6619" y="9374"/>
                  </a:cubicBezTo>
                  <a:lnTo>
                    <a:pt x="6619" y="1774"/>
                  </a:lnTo>
                  <a:cubicBezTo>
                    <a:pt x="6619" y="792"/>
                    <a:pt x="5827" y="0"/>
                    <a:pt x="4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8"/>
            <p:cNvSpPr/>
            <p:nvPr/>
          </p:nvSpPr>
          <p:spPr>
            <a:xfrm>
              <a:off x="5320200" y="2209450"/>
              <a:ext cx="159175" cy="19025"/>
            </a:xfrm>
            <a:custGeom>
              <a:avLst/>
              <a:gdLst/>
              <a:ahLst/>
              <a:cxnLst/>
              <a:rect l="l" t="t" r="r" b="b"/>
              <a:pathLst>
                <a:path w="6367" h="761" extrusionOk="0">
                  <a:moveTo>
                    <a:pt x="381" y="1"/>
                  </a:moveTo>
                  <a:cubicBezTo>
                    <a:pt x="191" y="1"/>
                    <a:pt x="1" y="159"/>
                    <a:pt x="1" y="381"/>
                  </a:cubicBezTo>
                  <a:cubicBezTo>
                    <a:pt x="1" y="602"/>
                    <a:pt x="191" y="761"/>
                    <a:pt x="381" y="761"/>
                  </a:cubicBezTo>
                  <a:lnTo>
                    <a:pt x="5986" y="761"/>
                  </a:lnTo>
                  <a:cubicBezTo>
                    <a:pt x="6176" y="761"/>
                    <a:pt x="6366" y="602"/>
                    <a:pt x="6366" y="381"/>
                  </a:cubicBezTo>
                  <a:cubicBezTo>
                    <a:pt x="6366" y="159"/>
                    <a:pt x="6176" y="1"/>
                    <a:pt x="59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8"/>
            <p:cNvSpPr/>
            <p:nvPr/>
          </p:nvSpPr>
          <p:spPr>
            <a:xfrm>
              <a:off x="5320200" y="2380450"/>
              <a:ext cx="159175" cy="19050"/>
            </a:xfrm>
            <a:custGeom>
              <a:avLst/>
              <a:gdLst/>
              <a:ahLst/>
              <a:cxnLst/>
              <a:rect l="l" t="t" r="r" b="b"/>
              <a:pathLst>
                <a:path w="6367" h="762" extrusionOk="0">
                  <a:moveTo>
                    <a:pt x="381" y="1"/>
                  </a:moveTo>
                  <a:cubicBezTo>
                    <a:pt x="191" y="1"/>
                    <a:pt x="1" y="191"/>
                    <a:pt x="1" y="381"/>
                  </a:cubicBezTo>
                  <a:cubicBezTo>
                    <a:pt x="1" y="603"/>
                    <a:pt x="191" y="761"/>
                    <a:pt x="381" y="761"/>
                  </a:cubicBezTo>
                  <a:lnTo>
                    <a:pt x="5986" y="761"/>
                  </a:lnTo>
                  <a:cubicBezTo>
                    <a:pt x="6176" y="761"/>
                    <a:pt x="6366" y="603"/>
                    <a:pt x="6366" y="381"/>
                  </a:cubicBezTo>
                  <a:cubicBezTo>
                    <a:pt x="6366" y="191"/>
                    <a:pt x="6176" y="1"/>
                    <a:pt x="59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8"/>
            <p:cNvSpPr/>
            <p:nvPr/>
          </p:nvSpPr>
          <p:spPr>
            <a:xfrm>
              <a:off x="5389875" y="2405800"/>
              <a:ext cx="19025" cy="19025"/>
            </a:xfrm>
            <a:custGeom>
              <a:avLst/>
              <a:gdLst/>
              <a:ahLst/>
              <a:cxnLst/>
              <a:rect l="l" t="t" r="r" b="b"/>
              <a:pathLst>
                <a:path w="761" h="761" extrusionOk="0">
                  <a:moveTo>
                    <a:pt x="381" y="0"/>
                  </a:moveTo>
                  <a:cubicBezTo>
                    <a:pt x="191" y="0"/>
                    <a:pt x="1" y="190"/>
                    <a:pt x="1" y="380"/>
                  </a:cubicBezTo>
                  <a:cubicBezTo>
                    <a:pt x="1" y="602"/>
                    <a:pt x="191" y="760"/>
                    <a:pt x="381" y="760"/>
                  </a:cubicBezTo>
                  <a:cubicBezTo>
                    <a:pt x="602" y="760"/>
                    <a:pt x="761" y="602"/>
                    <a:pt x="761" y="380"/>
                  </a:cubicBezTo>
                  <a:cubicBezTo>
                    <a:pt x="761" y="190"/>
                    <a:pt x="602" y="0"/>
                    <a:pt x="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8"/>
            <p:cNvSpPr/>
            <p:nvPr/>
          </p:nvSpPr>
          <p:spPr>
            <a:xfrm>
              <a:off x="5047850" y="2912925"/>
              <a:ext cx="703875" cy="652100"/>
            </a:xfrm>
            <a:custGeom>
              <a:avLst/>
              <a:gdLst/>
              <a:ahLst/>
              <a:cxnLst/>
              <a:rect l="l" t="t" r="r" b="b"/>
              <a:pathLst>
                <a:path w="28155" h="26084" extrusionOk="0">
                  <a:moveTo>
                    <a:pt x="14012" y="1"/>
                  </a:moveTo>
                  <a:cubicBezTo>
                    <a:pt x="7813" y="1"/>
                    <a:pt x="2336" y="4461"/>
                    <a:pt x="1236" y="10783"/>
                  </a:cubicBezTo>
                  <a:cubicBezTo>
                    <a:pt x="1" y="17876"/>
                    <a:pt x="4719" y="24654"/>
                    <a:pt x="11813" y="25889"/>
                  </a:cubicBezTo>
                  <a:cubicBezTo>
                    <a:pt x="12570" y="26020"/>
                    <a:pt x="13322" y="26084"/>
                    <a:pt x="14065" y="26084"/>
                  </a:cubicBezTo>
                  <a:cubicBezTo>
                    <a:pt x="20289" y="26084"/>
                    <a:pt x="25816" y="21617"/>
                    <a:pt x="26919" y="15280"/>
                  </a:cubicBezTo>
                  <a:cubicBezTo>
                    <a:pt x="28154" y="8186"/>
                    <a:pt x="23404" y="1440"/>
                    <a:pt x="16310" y="205"/>
                  </a:cubicBezTo>
                  <a:cubicBezTo>
                    <a:pt x="15538" y="67"/>
                    <a:pt x="14770" y="1"/>
                    <a:pt x="1401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8"/>
            <p:cNvSpPr/>
            <p:nvPr/>
          </p:nvSpPr>
          <p:spPr>
            <a:xfrm>
              <a:off x="5266375" y="3118350"/>
              <a:ext cx="279500" cy="209025"/>
            </a:xfrm>
            <a:custGeom>
              <a:avLst/>
              <a:gdLst/>
              <a:ahLst/>
              <a:cxnLst/>
              <a:rect l="l" t="t" r="r" b="b"/>
              <a:pathLst>
                <a:path w="11180" h="8361" extrusionOk="0">
                  <a:moveTo>
                    <a:pt x="5574" y="0"/>
                  </a:moveTo>
                  <a:cubicBezTo>
                    <a:pt x="3452" y="0"/>
                    <a:pt x="2629" y="1235"/>
                    <a:pt x="2375" y="2154"/>
                  </a:cubicBezTo>
                  <a:cubicBezTo>
                    <a:pt x="1330" y="2439"/>
                    <a:pt x="0" y="3294"/>
                    <a:pt x="0" y="5067"/>
                  </a:cubicBezTo>
                  <a:cubicBezTo>
                    <a:pt x="0" y="7696"/>
                    <a:pt x="2502" y="8361"/>
                    <a:pt x="3801" y="8361"/>
                  </a:cubicBezTo>
                  <a:lnTo>
                    <a:pt x="4054" y="8361"/>
                  </a:lnTo>
                  <a:lnTo>
                    <a:pt x="4054" y="7601"/>
                  </a:lnTo>
                  <a:lnTo>
                    <a:pt x="3801" y="7601"/>
                  </a:lnTo>
                  <a:cubicBezTo>
                    <a:pt x="3801" y="7601"/>
                    <a:pt x="760" y="7601"/>
                    <a:pt x="760" y="5067"/>
                  </a:cubicBezTo>
                  <a:cubicBezTo>
                    <a:pt x="760" y="3041"/>
                    <a:pt x="3040" y="2787"/>
                    <a:pt x="3040" y="2787"/>
                  </a:cubicBezTo>
                  <a:cubicBezTo>
                    <a:pt x="3040" y="2787"/>
                    <a:pt x="3040" y="760"/>
                    <a:pt x="5574" y="760"/>
                  </a:cubicBezTo>
                  <a:cubicBezTo>
                    <a:pt x="8139" y="760"/>
                    <a:pt x="8393" y="3801"/>
                    <a:pt x="8393" y="3801"/>
                  </a:cubicBezTo>
                  <a:lnTo>
                    <a:pt x="8583" y="3801"/>
                  </a:lnTo>
                  <a:cubicBezTo>
                    <a:pt x="9121" y="3801"/>
                    <a:pt x="10419" y="3959"/>
                    <a:pt x="10419" y="5574"/>
                  </a:cubicBezTo>
                  <a:cubicBezTo>
                    <a:pt x="10419" y="7601"/>
                    <a:pt x="7347" y="7601"/>
                    <a:pt x="7347" y="7601"/>
                  </a:cubicBezTo>
                  <a:lnTo>
                    <a:pt x="6841" y="7601"/>
                  </a:lnTo>
                  <a:lnTo>
                    <a:pt x="6841" y="8361"/>
                  </a:lnTo>
                  <a:lnTo>
                    <a:pt x="7347" y="8361"/>
                  </a:lnTo>
                  <a:cubicBezTo>
                    <a:pt x="8678" y="8361"/>
                    <a:pt x="11179" y="7791"/>
                    <a:pt x="11179" y="5574"/>
                  </a:cubicBezTo>
                  <a:cubicBezTo>
                    <a:pt x="11179" y="3927"/>
                    <a:pt x="10103" y="3199"/>
                    <a:pt x="9026" y="3072"/>
                  </a:cubicBezTo>
                  <a:cubicBezTo>
                    <a:pt x="8709" y="1742"/>
                    <a:pt x="7759" y="0"/>
                    <a:pt x="55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8"/>
            <p:cNvSpPr/>
            <p:nvPr/>
          </p:nvSpPr>
          <p:spPr>
            <a:xfrm>
              <a:off x="5393050" y="3347150"/>
              <a:ext cx="19025" cy="15875"/>
            </a:xfrm>
            <a:custGeom>
              <a:avLst/>
              <a:gdLst/>
              <a:ahLst/>
              <a:cxnLst/>
              <a:rect l="l" t="t" r="r" b="b"/>
              <a:pathLst>
                <a:path w="761" h="635" extrusionOk="0">
                  <a:moveTo>
                    <a:pt x="0" y="1"/>
                  </a:moveTo>
                  <a:lnTo>
                    <a:pt x="0" y="254"/>
                  </a:lnTo>
                  <a:cubicBezTo>
                    <a:pt x="0" y="444"/>
                    <a:pt x="190" y="634"/>
                    <a:pt x="380" y="634"/>
                  </a:cubicBezTo>
                  <a:cubicBezTo>
                    <a:pt x="602" y="634"/>
                    <a:pt x="760" y="444"/>
                    <a:pt x="760" y="254"/>
                  </a:cubicBezTo>
                  <a:lnTo>
                    <a:pt x="7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8"/>
            <p:cNvSpPr/>
            <p:nvPr/>
          </p:nvSpPr>
          <p:spPr>
            <a:xfrm>
              <a:off x="5393050" y="3327350"/>
              <a:ext cx="19025" cy="19050"/>
            </a:xfrm>
            <a:custGeom>
              <a:avLst/>
              <a:gdLst/>
              <a:ahLst/>
              <a:cxnLst/>
              <a:rect l="l" t="t" r="r" b="b"/>
              <a:pathLst>
                <a:path w="761" h="762" extrusionOk="0">
                  <a:moveTo>
                    <a:pt x="0" y="1"/>
                  </a:moveTo>
                  <a:lnTo>
                    <a:pt x="0" y="761"/>
                  </a:lnTo>
                  <a:lnTo>
                    <a:pt x="760" y="761"/>
                  </a:lnTo>
                  <a:lnTo>
                    <a:pt x="7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8"/>
            <p:cNvSpPr/>
            <p:nvPr/>
          </p:nvSpPr>
          <p:spPr>
            <a:xfrm>
              <a:off x="5393050" y="3289350"/>
              <a:ext cx="19025" cy="19025"/>
            </a:xfrm>
            <a:custGeom>
              <a:avLst/>
              <a:gdLst/>
              <a:ahLst/>
              <a:cxnLst/>
              <a:rect l="l" t="t" r="r" b="b"/>
              <a:pathLst>
                <a:path w="761" h="761" extrusionOk="0">
                  <a:moveTo>
                    <a:pt x="0" y="1"/>
                  </a:moveTo>
                  <a:lnTo>
                    <a:pt x="0" y="761"/>
                  </a:lnTo>
                  <a:lnTo>
                    <a:pt x="760" y="761"/>
                  </a:lnTo>
                  <a:lnTo>
                    <a:pt x="7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8"/>
            <p:cNvSpPr/>
            <p:nvPr/>
          </p:nvSpPr>
          <p:spPr>
            <a:xfrm>
              <a:off x="5393050" y="3308350"/>
              <a:ext cx="19025" cy="19025"/>
            </a:xfrm>
            <a:custGeom>
              <a:avLst/>
              <a:gdLst/>
              <a:ahLst/>
              <a:cxnLst/>
              <a:rect l="l" t="t" r="r" b="b"/>
              <a:pathLst>
                <a:path w="761" h="761" extrusionOk="0">
                  <a:moveTo>
                    <a:pt x="0" y="1"/>
                  </a:moveTo>
                  <a:lnTo>
                    <a:pt x="0" y="761"/>
                  </a:lnTo>
                  <a:lnTo>
                    <a:pt x="760" y="761"/>
                  </a:lnTo>
                  <a:lnTo>
                    <a:pt x="7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8"/>
            <p:cNvSpPr/>
            <p:nvPr/>
          </p:nvSpPr>
          <p:spPr>
            <a:xfrm>
              <a:off x="5351075" y="3186150"/>
              <a:ext cx="105325" cy="103225"/>
            </a:xfrm>
            <a:custGeom>
              <a:avLst/>
              <a:gdLst/>
              <a:ahLst/>
              <a:cxnLst/>
              <a:rect l="l" t="t" r="r" b="b"/>
              <a:pathLst>
                <a:path w="4213" h="4129" extrusionOk="0">
                  <a:moveTo>
                    <a:pt x="2065" y="1"/>
                  </a:moveTo>
                  <a:cubicBezTo>
                    <a:pt x="1970" y="1"/>
                    <a:pt x="1879" y="42"/>
                    <a:pt x="1806" y="139"/>
                  </a:cubicBezTo>
                  <a:lnTo>
                    <a:pt x="159" y="1817"/>
                  </a:lnTo>
                  <a:cubicBezTo>
                    <a:pt x="1" y="1944"/>
                    <a:pt x="1" y="2197"/>
                    <a:pt x="159" y="2355"/>
                  </a:cubicBezTo>
                  <a:cubicBezTo>
                    <a:pt x="238" y="2419"/>
                    <a:pt x="333" y="2450"/>
                    <a:pt x="428" y="2450"/>
                  </a:cubicBezTo>
                  <a:cubicBezTo>
                    <a:pt x="523" y="2450"/>
                    <a:pt x="618" y="2419"/>
                    <a:pt x="698" y="2355"/>
                  </a:cubicBezTo>
                  <a:lnTo>
                    <a:pt x="1679" y="1310"/>
                  </a:lnTo>
                  <a:lnTo>
                    <a:pt x="1679" y="4129"/>
                  </a:lnTo>
                  <a:lnTo>
                    <a:pt x="2439" y="4129"/>
                  </a:lnTo>
                  <a:lnTo>
                    <a:pt x="2439" y="1152"/>
                  </a:lnTo>
                  <a:lnTo>
                    <a:pt x="3484" y="2292"/>
                  </a:lnTo>
                  <a:cubicBezTo>
                    <a:pt x="3579" y="2387"/>
                    <a:pt x="3674" y="2419"/>
                    <a:pt x="3769" y="2419"/>
                  </a:cubicBezTo>
                  <a:cubicBezTo>
                    <a:pt x="3864" y="2419"/>
                    <a:pt x="3959" y="2387"/>
                    <a:pt x="4023" y="2324"/>
                  </a:cubicBezTo>
                  <a:cubicBezTo>
                    <a:pt x="4213" y="2165"/>
                    <a:pt x="4213" y="1944"/>
                    <a:pt x="4054" y="1785"/>
                  </a:cubicBezTo>
                  <a:lnTo>
                    <a:pt x="2534" y="139"/>
                  </a:lnTo>
                  <a:cubicBezTo>
                    <a:pt x="2462" y="42"/>
                    <a:pt x="2352" y="1"/>
                    <a:pt x="2248" y="1"/>
                  </a:cubicBezTo>
                  <a:cubicBezTo>
                    <a:pt x="2216" y="1"/>
                    <a:pt x="2184" y="4"/>
                    <a:pt x="2154" y="12"/>
                  </a:cubicBezTo>
                  <a:cubicBezTo>
                    <a:pt x="2124" y="4"/>
                    <a:pt x="2095" y="1"/>
                    <a:pt x="20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8"/>
            <p:cNvSpPr/>
            <p:nvPr/>
          </p:nvSpPr>
          <p:spPr>
            <a:xfrm>
              <a:off x="5047850" y="3853700"/>
              <a:ext cx="703875" cy="651900"/>
            </a:xfrm>
            <a:custGeom>
              <a:avLst/>
              <a:gdLst/>
              <a:ahLst/>
              <a:cxnLst/>
              <a:rect l="l" t="t" r="r" b="b"/>
              <a:pathLst>
                <a:path w="28155" h="26076" extrusionOk="0">
                  <a:moveTo>
                    <a:pt x="14048" y="0"/>
                  </a:moveTo>
                  <a:cubicBezTo>
                    <a:pt x="7834" y="0"/>
                    <a:pt x="2338" y="4441"/>
                    <a:pt x="1236" y="10774"/>
                  </a:cubicBezTo>
                  <a:cubicBezTo>
                    <a:pt x="1" y="17868"/>
                    <a:pt x="4719" y="24645"/>
                    <a:pt x="11813" y="25880"/>
                  </a:cubicBezTo>
                  <a:cubicBezTo>
                    <a:pt x="12570" y="26012"/>
                    <a:pt x="13322" y="26076"/>
                    <a:pt x="14065" y="26076"/>
                  </a:cubicBezTo>
                  <a:cubicBezTo>
                    <a:pt x="20289" y="26076"/>
                    <a:pt x="25816" y="21609"/>
                    <a:pt x="26919" y="15271"/>
                  </a:cubicBezTo>
                  <a:cubicBezTo>
                    <a:pt x="28154" y="8177"/>
                    <a:pt x="23404" y="1432"/>
                    <a:pt x="16310" y="197"/>
                  </a:cubicBezTo>
                  <a:cubicBezTo>
                    <a:pt x="15550" y="64"/>
                    <a:pt x="14794" y="0"/>
                    <a:pt x="1404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8"/>
            <p:cNvSpPr/>
            <p:nvPr/>
          </p:nvSpPr>
          <p:spPr>
            <a:xfrm>
              <a:off x="5351875" y="4160150"/>
              <a:ext cx="155200" cy="154525"/>
            </a:xfrm>
            <a:custGeom>
              <a:avLst/>
              <a:gdLst/>
              <a:ahLst/>
              <a:cxnLst/>
              <a:rect l="l" t="t" r="r" b="b"/>
              <a:pathLst>
                <a:path w="6208" h="6181" extrusionOk="0">
                  <a:moveTo>
                    <a:pt x="1824" y="1"/>
                  </a:moveTo>
                  <a:cubicBezTo>
                    <a:pt x="1807" y="1"/>
                    <a:pt x="1790" y="2"/>
                    <a:pt x="1774" y="5"/>
                  </a:cubicBezTo>
                  <a:cubicBezTo>
                    <a:pt x="1331" y="100"/>
                    <a:pt x="919" y="290"/>
                    <a:pt x="602" y="606"/>
                  </a:cubicBezTo>
                  <a:cubicBezTo>
                    <a:pt x="222" y="986"/>
                    <a:pt x="1" y="1525"/>
                    <a:pt x="1" y="2095"/>
                  </a:cubicBezTo>
                  <a:cubicBezTo>
                    <a:pt x="1" y="2633"/>
                    <a:pt x="222" y="3172"/>
                    <a:pt x="602" y="3552"/>
                  </a:cubicBezTo>
                  <a:lnTo>
                    <a:pt x="2629" y="5578"/>
                  </a:lnTo>
                  <a:cubicBezTo>
                    <a:pt x="3041" y="5990"/>
                    <a:pt x="3579" y="6180"/>
                    <a:pt x="4117" y="6180"/>
                  </a:cubicBezTo>
                  <a:cubicBezTo>
                    <a:pt x="4656" y="6180"/>
                    <a:pt x="5163" y="5990"/>
                    <a:pt x="5574" y="5578"/>
                  </a:cubicBezTo>
                  <a:cubicBezTo>
                    <a:pt x="5986" y="5198"/>
                    <a:pt x="6208" y="4660"/>
                    <a:pt x="6208" y="4090"/>
                  </a:cubicBezTo>
                  <a:cubicBezTo>
                    <a:pt x="6208" y="3552"/>
                    <a:pt x="5986" y="3013"/>
                    <a:pt x="5574" y="2633"/>
                  </a:cubicBezTo>
                  <a:lnTo>
                    <a:pt x="4529" y="1556"/>
                  </a:lnTo>
                  <a:cubicBezTo>
                    <a:pt x="4450" y="1477"/>
                    <a:pt x="4347" y="1438"/>
                    <a:pt x="4248" y="1438"/>
                  </a:cubicBezTo>
                  <a:cubicBezTo>
                    <a:pt x="4149" y="1438"/>
                    <a:pt x="4054" y="1477"/>
                    <a:pt x="3991" y="1556"/>
                  </a:cubicBezTo>
                  <a:cubicBezTo>
                    <a:pt x="3832" y="1715"/>
                    <a:pt x="3832" y="1936"/>
                    <a:pt x="3991" y="2095"/>
                  </a:cubicBezTo>
                  <a:lnTo>
                    <a:pt x="5036" y="3172"/>
                  </a:lnTo>
                  <a:cubicBezTo>
                    <a:pt x="5289" y="3393"/>
                    <a:pt x="5448" y="3742"/>
                    <a:pt x="5448" y="4090"/>
                  </a:cubicBezTo>
                  <a:cubicBezTo>
                    <a:pt x="5448" y="4438"/>
                    <a:pt x="5289" y="4787"/>
                    <a:pt x="5036" y="5040"/>
                  </a:cubicBezTo>
                  <a:cubicBezTo>
                    <a:pt x="4783" y="5293"/>
                    <a:pt x="4442" y="5420"/>
                    <a:pt x="4102" y="5420"/>
                  </a:cubicBezTo>
                  <a:cubicBezTo>
                    <a:pt x="3761" y="5420"/>
                    <a:pt x="3421" y="5293"/>
                    <a:pt x="3167" y="5040"/>
                  </a:cubicBezTo>
                  <a:lnTo>
                    <a:pt x="1141" y="3013"/>
                  </a:lnTo>
                  <a:cubicBezTo>
                    <a:pt x="919" y="2760"/>
                    <a:pt x="761" y="2443"/>
                    <a:pt x="761" y="2095"/>
                  </a:cubicBezTo>
                  <a:cubicBezTo>
                    <a:pt x="761" y="1715"/>
                    <a:pt x="919" y="1398"/>
                    <a:pt x="1141" y="1145"/>
                  </a:cubicBezTo>
                  <a:cubicBezTo>
                    <a:pt x="1362" y="955"/>
                    <a:pt x="1616" y="828"/>
                    <a:pt x="1901" y="765"/>
                  </a:cubicBezTo>
                  <a:cubicBezTo>
                    <a:pt x="2091" y="733"/>
                    <a:pt x="2249" y="543"/>
                    <a:pt x="2217" y="321"/>
                  </a:cubicBezTo>
                  <a:cubicBezTo>
                    <a:pt x="2188" y="148"/>
                    <a:pt x="2001" y="1"/>
                    <a:pt x="18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8"/>
            <p:cNvSpPr/>
            <p:nvPr/>
          </p:nvSpPr>
          <p:spPr>
            <a:xfrm>
              <a:off x="5287750" y="4066425"/>
              <a:ext cx="159950" cy="154825"/>
            </a:xfrm>
            <a:custGeom>
              <a:avLst/>
              <a:gdLst/>
              <a:ahLst/>
              <a:cxnLst/>
              <a:rect l="l" t="t" r="r" b="b"/>
              <a:pathLst>
                <a:path w="6398" h="6193" extrusionOk="0">
                  <a:moveTo>
                    <a:pt x="2280" y="1"/>
                  </a:moveTo>
                  <a:cubicBezTo>
                    <a:pt x="1742" y="1"/>
                    <a:pt x="1204" y="207"/>
                    <a:pt x="792" y="618"/>
                  </a:cubicBezTo>
                  <a:cubicBezTo>
                    <a:pt x="0" y="1442"/>
                    <a:pt x="0" y="2772"/>
                    <a:pt x="792" y="3595"/>
                  </a:cubicBezTo>
                  <a:lnTo>
                    <a:pt x="1869" y="4640"/>
                  </a:lnTo>
                  <a:cubicBezTo>
                    <a:pt x="1948" y="4720"/>
                    <a:pt x="2043" y="4759"/>
                    <a:pt x="2138" y="4759"/>
                  </a:cubicBezTo>
                  <a:cubicBezTo>
                    <a:pt x="2233" y="4759"/>
                    <a:pt x="2328" y="4720"/>
                    <a:pt x="2407" y="4640"/>
                  </a:cubicBezTo>
                  <a:cubicBezTo>
                    <a:pt x="2566" y="4514"/>
                    <a:pt x="2566" y="4260"/>
                    <a:pt x="2407" y="4102"/>
                  </a:cubicBezTo>
                  <a:lnTo>
                    <a:pt x="1330" y="3057"/>
                  </a:lnTo>
                  <a:cubicBezTo>
                    <a:pt x="824" y="2519"/>
                    <a:pt x="824" y="1695"/>
                    <a:pt x="1330" y="1157"/>
                  </a:cubicBezTo>
                  <a:cubicBezTo>
                    <a:pt x="1600" y="903"/>
                    <a:pt x="1940" y="777"/>
                    <a:pt x="2280" y="777"/>
                  </a:cubicBezTo>
                  <a:cubicBezTo>
                    <a:pt x="2621" y="777"/>
                    <a:pt x="2961" y="903"/>
                    <a:pt x="3231" y="1157"/>
                  </a:cubicBezTo>
                  <a:lnTo>
                    <a:pt x="5226" y="3184"/>
                  </a:lnTo>
                  <a:cubicBezTo>
                    <a:pt x="5479" y="3437"/>
                    <a:pt x="5637" y="3754"/>
                    <a:pt x="5637" y="4102"/>
                  </a:cubicBezTo>
                  <a:cubicBezTo>
                    <a:pt x="5637" y="4450"/>
                    <a:pt x="5479" y="4799"/>
                    <a:pt x="5226" y="5052"/>
                  </a:cubicBezTo>
                  <a:cubicBezTo>
                    <a:pt x="5036" y="5242"/>
                    <a:pt x="4782" y="5369"/>
                    <a:pt x="4497" y="5432"/>
                  </a:cubicBezTo>
                  <a:cubicBezTo>
                    <a:pt x="4307" y="5464"/>
                    <a:pt x="4149" y="5654"/>
                    <a:pt x="4181" y="5875"/>
                  </a:cubicBezTo>
                  <a:cubicBezTo>
                    <a:pt x="4212" y="6065"/>
                    <a:pt x="4371" y="6192"/>
                    <a:pt x="4561" y="6192"/>
                  </a:cubicBezTo>
                  <a:lnTo>
                    <a:pt x="4624" y="6192"/>
                  </a:lnTo>
                  <a:cubicBezTo>
                    <a:pt x="5067" y="6129"/>
                    <a:pt x="5479" y="5907"/>
                    <a:pt x="5764" y="5590"/>
                  </a:cubicBezTo>
                  <a:cubicBezTo>
                    <a:pt x="6176" y="5210"/>
                    <a:pt x="6397" y="4672"/>
                    <a:pt x="6397" y="4102"/>
                  </a:cubicBezTo>
                  <a:cubicBezTo>
                    <a:pt x="6397" y="3564"/>
                    <a:pt x="6176" y="3025"/>
                    <a:pt x="5764" y="2645"/>
                  </a:cubicBezTo>
                  <a:lnTo>
                    <a:pt x="3769" y="618"/>
                  </a:lnTo>
                  <a:cubicBezTo>
                    <a:pt x="3357" y="207"/>
                    <a:pt x="2819" y="1"/>
                    <a:pt x="22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8"/>
            <p:cNvSpPr/>
            <p:nvPr/>
          </p:nvSpPr>
          <p:spPr>
            <a:xfrm>
              <a:off x="1844525" y="1972125"/>
              <a:ext cx="714950" cy="652025"/>
            </a:xfrm>
            <a:custGeom>
              <a:avLst/>
              <a:gdLst/>
              <a:ahLst/>
              <a:cxnLst/>
              <a:rect l="l" t="t" r="r" b="b"/>
              <a:pathLst>
                <a:path w="28598" h="26081" extrusionOk="0">
                  <a:moveTo>
                    <a:pt x="14299" y="1"/>
                  </a:moveTo>
                  <a:cubicBezTo>
                    <a:pt x="10958" y="1"/>
                    <a:pt x="7617" y="1275"/>
                    <a:pt x="5068" y="3825"/>
                  </a:cubicBezTo>
                  <a:cubicBezTo>
                    <a:pt x="1" y="8923"/>
                    <a:pt x="1" y="17157"/>
                    <a:pt x="5068" y="22256"/>
                  </a:cubicBezTo>
                  <a:cubicBezTo>
                    <a:pt x="7617" y="24805"/>
                    <a:pt x="10958" y="26080"/>
                    <a:pt x="14299" y="26080"/>
                  </a:cubicBezTo>
                  <a:cubicBezTo>
                    <a:pt x="17640" y="26080"/>
                    <a:pt x="20981" y="24805"/>
                    <a:pt x="23531" y="22256"/>
                  </a:cubicBezTo>
                  <a:cubicBezTo>
                    <a:pt x="28598" y="17157"/>
                    <a:pt x="28598" y="8923"/>
                    <a:pt x="23531" y="3825"/>
                  </a:cubicBezTo>
                  <a:cubicBezTo>
                    <a:pt x="20981" y="1275"/>
                    <a:pt x="17640" y="1"/>
                    <a:pt x="142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8"/>
            <p:cNvSpPr/>
            <p:nvPr/>
          </p:nvSpPr>
          <p:spPr>
            <a:xfrm>
              <a:off x="2142225" y="2098600"/>
              <a:ext cx="120350" cy="101375"/>
            </a:xfrm>
            <a:custGeom>
              <a:avLst/>
              <a:gdLst/>
              <a:ahLst/>
              <a:cxnLst/>
              <a:rect l="l" t="t" r="r" b="b"/>
              <a:pathLst>
                <a:path w="4814" h="4055" extrusionOk="0">
                  <a:moveTo>
                    <a:pt x="2407" y="1"/>
                  </a:moveTo>
                  <a:cubicBezTo>
                    <a:pt x="1077" y="1"/>
                    <a:pt x="0" y="1078"/>
                    <a:pt x="0" y="2408"/>
                  </a:cubicBezTo>
                  <a:lnTo>
                    <a:pt x="0" y="3674"/>
                  </a:lnTo>
                  <a:cubicBezTo>
                    <a:pt x="0" y="3864"/>
                    <a:pt x="158" y="4054"/>
                    <a:pt x="380" y="4054"/>
                  </a:cubicBezTo>
                  <a:cubicBezTo>
                    <a:pt x="570" y="4054"/>
                    <a:pt x="760" y="3864"/>
                    <a:pt x="760" y="3674"/>
                  </a:cubicBezTo>
                  <a:lnTo>
                    <a:pt x="760" y="2408"/>
                  </a:lnTo>
                  <a:cubicBezTo>
                    <a:pt x="760" y="1489"/>
                    <a:pt x="1489" y="761"/>
                    <a:pt x="2407" y="761"/>
                  </a:cubicBezTo>
                  <a:cubicBezTo>
                    <a:pt x="3294" y="761"/>
                    <a:pt x="4054" y="1489"/>
                    <a:pt x="4054" y="2408"/>
                  </a:cubicBezTo>
                  <a:lnTo>
                    <a:pt x="4054" y="3674"/>
                  </a:lnTo>
                  <a:cubicBezTo>
                    <a:pt x="4054" y="3864"/>
                    <a:pt x="4212" y="4054"/>
                    <a:pt x="4434" y="4054"/>
                  </a:cubicBezTo>
                  <a:cubicBezTo>
                    <a:pt x="4624" y="4054"/>
                    <a:pt x="4814" y="3864"/>
                    <a:pt x="4814" y="3674"/>
                  </a:cubicBezTo>
                  <a:lnTo>
                    <a:pt x="4814" y="2408"/>
                  </a:lnTo>
                  <a:cubicBezTo>
                    <a:pt x="4814" y="1078"/>
                    <a:pt x="3737" y="1"/>
                    <a:pt x="24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8"/>
            <p:cNvSpPr/>
            <p:nvPr/>
          </p:nvSpPr>
          <p:spPr>
            <a:xfrm>
              <a:off x="2093925" y="2184125"/>
              <a:ext cx="216150" cy="164700"/>
            </a:xfrm>
            <a:custGeom>
              <a:avLst/>
              <a:gdLst/>
              <a:ahLst/>
              <a:cxnLst/>
              <a:rect l="l" t="t" r="r" b="b"/>
              <a:pathLst>
                <a:path w="8646" h="6588" extrusionOk="0">
                  <a:moveTo>
                    <a:pt x="7886" y="760"/>
                  </a:moveTo>
                  <a:lnTo>
                    <a:pt x="7886" y="5827"/>
                  </a:lnTo>
                  <a:lnTo>
                    <a:pt x="760" y="5827"/>
                  </a:lnTo>
                  <a:lnTo>
                    <a:pt x="760" y="760"/>
                  </a:lnTo>
                  <a:close/>
                  <a:moveTo>
                    <a:pt x="760" y="0"/>
                  </a:moveTo>
                  <a:cubicBezTo>
                    <a:pt x="349" y="0"/>
                    <a:pt x="0" y="348"/>
                    <a:pt x="0" y="760"/>
                  </a:cubicBezTo>
                  <a:lnTo>
                    <a:pt x="0" y="5827"/>
                  </a:lnTo>
                  <a:cubicBezTo>
                    <a:pt x="0" y="6239"/>
                    <a:pt x="349" y="6587"/>
                    <a:pt x="760" y="6587"/>
                  </a:cubicBezTo>
                  <a:lnTo>
                    <a:pt x="7886" y="6587"/>
                  </a:lnTo>
                  <a:cubicBezTo>
                    <a:pt x="8298" y="6587"/>
                    <a:pt x="8646" y="6239"/>
                    <a:pt x="8646" y="5827"/>
                  </a:cubicBezTo>
                  <a:lnTo>
                    <a:pt x="8646" y="760"/>
                  </a:lnTo>
                  <a:cubicBezTo>
                    <a:pt x="8646" y="348"/>
                    <a:pt x="8298" y="0"/>
                    <a:pt x="78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8"/>
            <p:cNvSpPr/>
            <p:nvPr/>
          </p:nvSpPr>
          <p:spPr>
            <a:xfrm>
              <a:off x="2173875" y="2241125"/>
              <a:ext cx="57050" cy="57025"/>
            </a:xfrm>
            <a:custGeom>
              <a:avLst/>
              <a:gdLst/>
              <a:ahLst/>
              <a:cxnLst/>
              <a:rect l="l" t="t" r="r" b="b"/>
              <a:pathLst>
                <a:path w="2282" h="2281" extrusionOk="0">
                  <a:moveTo>
                    <a:pt x="1141" y="760"/>
                  </a:moveTo>
                  <a:cubicBezTo>
                    <a:pt x="1331" y="760"/>
                    <a:pt x="1521" y="919"/>
                    <a:pt x="1521" y="1140"/>
                  </a:cubicBezTo>
                  <a:cubicBezTo>
                    <a:pt x="1521" y="1362"/>
                    <a:pt x="1331" y="1520"/>
                    <a:pt x="1141" y="1520"/>
                  </a:cubicBezTo>
                  <a:cubicBezTo>
                    <a:pt x="919" y="1520"/>
                    <a:pt x="761" y="1362"/>
                    <a:pt x="761" y="1140"/>
                  </a:cubicBezTo>
                  <a:cubicBezTo>
                    <a:pt x="761" y="919"/>
                    <a:pt x="919" y="760"/>
                    <a:pt x="1141" y="760"/>
                  </a:cubicBezTo>
                  <a:close/>
                  <a:moveTo>
                    <a:pt x="1141" y="0"/>
                  </a:moveTo>
                  <a:cubicBezTo>
                    <a:pt x="508" y="0"/>
                    <a:pt x="1" y="507"/>
                    <a:pt x="1" y="1140"/>
                  </a:cubicBezTo>
                  <a:cubicBezTo>
                    <a:pt x="1" y="1774"/>
                    <a:pt x="508" y="2280"/>
                    <a:pt x="1141" y="2280"/>
                  </a:cubicBezTo>
                  <a:cubicBezTo>
                    <a:pt x="1743" y="2280"/>
                    <a:pt x="2281" y="1774"/>
                    <a:pt x="2281" y="1140"/>
                  </a:cubicBezTo>
                  <a:cubicBezTo>
                    <a:pt x="2281" y="507"/>
                    <a:pt x="1774"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8"/>
            <p:cNvSpPr/>
            <p:nvPr/>
          </p:nvSpPr>
          <p:spPr>
            <a:xfrm>
              <a:off x="1995750" y="2396300"/>
              <a:ext cx="57025" cy="57025"/>
            </a:xfrm>
            <a:custGeom>
              <a:avLst/>
              <a:gdLst/>
              <a:ahLst/>
              <a:cxnLst/>
              <a:rect l="l" t="t" r="r" b="b"/>
              <a:pathLst>
                <a:path w="2281" h="2281" extrusionOk="0">
                  <a:moveTo>
                    <a:pt x="1140" y="760"/>
                  </a:moveTo>
                  <a:cubicBezTo>
                    <a:pt x="1362" y="760"/>
                    <a:pt x="1520" y="919"/>
                    <a:pt x="1520" y="1140"/>
                  </a:cubicBezTo>
                  <a:cubicBezTo>
                    <a:pt x="1520" y="1330"/>
                    <a:pt x="1362" y="1520"/>
                    <a:pt x="1140" y="1520"/>
                  </a:cubicBezTo>
                  <a:cubicBezTo>
                    <a:pt x="919" y="1520"/>
                    <a:pt x="760" y="1330"/>
                    <a:pt x="760" y="1140"/>
                  </a:cubicBezTo>
                  <a:cubicBezTo>
                    <a:pt x="760" y="919"/>
                    <a:pt x="919" y="760"/>
                    <a:pt x="1140" y="760"/>
                  </a:cubicBezTo>
                  <a:close/>
                  <a:moveTo>
                    <a:pt x="1140" y="0"/>
                  </a:moveTo>
                  <a:cubicBezTo>
                    <a:pt x="507" y="0"/>
                    <a:pt x="0" y="507"/>
                    <a:pt x="0" y="1140"/>
                  </a:cubicBezTo>
                  <a:cubicBezTo>
                    <a:pt x="0" y="1742"/>
                    <a:pt x="507" y="2281"/>
                    <a:pt x="1140" y="2281"/>
                  </a:cubicBezTo>
                  <a:cubicBezTo>
                    <a:pt x="1774" y="2281"/>
                    <a:pt x="2281" y="1742"/>
                    <a:pt x="2281" y="1140"/>
                  </a:cubicBezTo>
                  <a:cubicBezTo>
                    <a:pt x="2281" y="507"/>
                    <a:pt x="1774" y="0"/>
                    <a:pt x="1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8"/>
            <p:cNvSpPr/>
            <p:nvPr/>
          </p:nvSpPr>
          <p:spPr>
            <a:xfrm>
              <a:off x="2084425" y="2396300"/>
              <a:ext cx="57025" cy="57025"/>
            </a:xfrm>
            <a:custGeom>
              <a:avLst/>
              <a:gdLst/>
              <a:ahLst/>
              <a:cxnLst/>
              <a:rect l="l" t="t" r="r" b="b"/>
              <a:pathLst>
                <a:path w="2281" h="2281" extrusionOk="0">
                  <a:moveTo>
                    <a:pt x="1140" y="760"/>
                  </a:moveTo>
                  <a:cubicBezTo>
                    <a:pt x="1362" y="760"/>
                    <a:pt x="1520" y="919"/>
                    <a:pt x="1520" y="1140"/>
                  </a:cubicBezTo>
                  <a:cubicBezTo>
                    <a:pt x="1520" y="1330"/>
                    <a:pt x="1362" y="1520"/>
                    <a:pt x="1140" y="1520"/>
                  </a:cubicBezTo>
                  <a:cubicBezTo>
                    <a:pt x="950" y="1520"/>
                    <a:pt x="760" y="1330"/>
                    <a:pt x="760" y="1140"/>
                  </a:cubicBezTo>
                  <a:cubicBezTo>
                    <a:pt x="760" y="919"/>
                    <a:pt x="950" y="760"/>
                    <a:pt x="1140" y="760"/>
                  </a:cubicBezTo>
                  <a:close/>
                  <a:moveTo>
                    <a:pt x="1140" y="0"/>
                  </a:moveTo>
                  <a:cubicBezTo>
                    <a:pt x="507" y="0"/>
                    <a:pt x="0" y="507"/>
                    <a:pt x="0" y="1140"/>
                  </a:cubicBezTo>
                  <a:cubicBezTo>
                    <a:pt x="0" y="1742"/>
                    <a:pt x="507" y="2281"/>
                    <a:pt x="1140" y="2281"/>
                  </a:cubicBezTo>
                  <a:cubicBezTo>
                    <a:pt x="1774" y="2281"/>
                    <a:pt x="2280" y="1742"/>
                    <a:pt x="2280" y="1140"/>
                  </a:cubicBezTo>
                  <a:cubicBezTo>
                    <a:pt x="2280" y="507"/>
                    <a:pt x="1774" y="0"/>
                    <a:pt x="1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8"/>
            <p:cNvSpPr/>
            <p:nvPr/>
          </p:nvSpPr>
          <p:spPr>
            <a:xfrm>
              <a:off x="2173875" y="2396300"/>
              <a:ext cx="57050" cy="57025"/>
            </a:xfrm>
            <a:custGeom>
              <a:avLst/>
              <a:gdLst/>
              <a:ahLst/>
              <a:cxnLst/>
              <a:rect l="l" t="t" r="r" b="b"/>
              <a:pathLst>
                <a:path w="2282" h="2281" extrusionOk="0">
                  <a:moveTo>
                    <a:pt x="1141" y="760"/>
                  </a:moveTo>
                  <a:cubicBezTo>
                    <a:pt x="1331" y="760"/>
                    <a:pt x="1521" y="919"/>
                    <a:pt x="1521" y="1140"/>
                  </a:cubicBezTo>
                  <a:cubicBezTo>
                    <a:pt x="1521" y="1330"/>
                    <a:pt x="1331" y="1520"/>
                    <a:pt x="1141" y="1520"/>
                  </a:cubicBezTo>
                  <a:cubicBezTo>
                    <a:pt x="919" y="1520"/>
                    <a:pt x="761" y="1330"/>
                    <a:pt x="761" y="1140"/>
                  </a:cubicBezTo>
                  <a:cubicBezTo>
                    <a:pt x="761" y="919"/>
                    <a:pt x="919" y="760"/>
                    <a:pt x="1141" y="760"/>
                  </a:cubicBezTo>
                  <a:close/>
                  <a:moveTo>
                    <a:pt x="1141" y="0"/>
                  </a:moveTo>
                  <a:cubicBezTo>
                    <a:pt x="508" y="0"/>
                    <a:pt x="1" y="507"/>
                    <a:pt x="1" y="1140"/>
                  </a:cubicBezTo>
                  <a:cubicBezTo>
                    <a:pt x="1" y="1742"/>
                    <a:pt x="508" y="2281"/>
                    <a:pt x="1141" y="2281"/>
                  </a:cubicBezTo>
                  <a:cubicBezTo>
                    <a:pt x="1743" y="2281"/>
                    <a:pt x="2281" y="1742"/>
                    <a:pt x="2281" y="1140"/>
                  </a:cubicBezTo>
                  <a:cubicBezTo>
                    <a:pt x="2281" y="507"/>
                    <a:pt x="1774"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8"/>
            <p:cNvSpPr/>
            <p:nvPr/>
          </p:nvSpPr>
          <p:spPr>
            <a:xfrm>
              <a:off x="2262550" y="2396300"/>
              <a:ext cx="57025" cy="57025"/>
            </a:xfrm>
            <a:custGeom>
              <a:avLst/>
              <a:gdLst/>
              <a:ahLst/>
              <a:cxnLst/>
              <a:rect l="l" t="t" r="r" b="b"/>
              <a:pathLst>
                <a:path w="2281" h="2281" extrusionOk="0">
                  <a:moveTo>
                    <a:pt x="1141" y="760"/>
                  </a:moveTo>
                  <a:cubicBezTo>
                    <a:pt x="1363" y="760"/>
                    <a:pt x="1521" y="919"/>
                    <a:pt x="1521" y="1140"/>
                  </a:cubicBezTo>
                  <a:cubicBezTo>
                    <a:pt x="1521" y="1330"/>
                    <a:pt x="1363" y="1520"/>
                    <a:pt x="1141" y="1520"/>
                  </a:cubicBezTo>
                  <a:cubicBezTo>
                    <a:pt x="919" y="1520"/>
                    <a:pt x="761" y="1330"/>
                    <a:pt x="761" y="1140"/>
                  </a:cubicBezTo>
                  <a:cubicBezTo>
                    <a:pt x="761" y="919"/>
                    <a:pt x="919" y="760"/>
                    <a:pt x="1141" y="760"/>
                  </a:cubicBezTo>
                  <a:close/>
                  <a:moveTo>
                    <a:pt x="1141" y="0"/>
                  </a:moveTo>
                  <a:cubicBezTo>
                    <a:pt x="508" y="0"/>
                    <a:pt x="1" y="507"/>
                    <a:pt x="1" y="1140"/>
                  </a:cubicBezTo>
                  <a:cubicBezTo>
                    <a:pt x="1" y="1742"/>
                    <a:pt x="508" y="2281"/>
                    <a:pt x="1141" y="2281"/>
                  </a:cubicBezTo>
                  <a:cubicBezTo>
                    <a:pt x="1774" y="2281"/>
                    <a:pt x="2281" y="1742"/>
                    <a:pt x="2281" y="1140"/>
                  </a:cubicBezTo>
                  <a:cubicBezTo>
                    <a:pt x="2281" y="507"/>
                    <a:pt x="1774"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8"/>
            <p:cNvSpPr/>
            <p:nvPr/>
          </p:nvSpPr>
          <p:spPr>
            <a:xfrm>
              <a:off x="2351225" y="2396300"/>
              <a:ext cx="57025" cy="57025"/>
            </a:xfrm>
            <a:custGeom>
              <a:avLst/>
              <a:gdLst/>
              <a:ahLst/>
              <a:cxnLst/>
              <a:rect l="l" t="t" r="r" b="b"/>
              <a:pathLst>
                <a:path w="2281" h="2281" extrusionOk="0">
                  <a:moveTo>
                    <a:pt x="1141" y="760"/>
                  </a:moveTo>
                  <a:cubicBezTo>
                    <a:pt x="1363" y="760"/>
                    <a:pt x="1521" y="919"/>
                    <a:pt x="1521" y="1140"/>
                  </a:cubicBezTo>
                  <a:cubicBezTo>
                    <a:pt x="1521" y="1330"/>
                    <a:pt x="1363" y="1520"/>
                    <a:pt x="1141" y="1520"/>
                  </a:cubicBezTo>
                  <a:cubicBezTo>
                    <a:pt x="951" y="1520"/>
                    <a:pt x="761" y="1330"/>
                    <a:pt x="761" y="1140"/>
                  </a:cubicBezTo>
                  <a:cubicBezTo>
                    <a:pt x="761" y="919"/>
                    <a:pt x="951" y="760"/>
                    <a:pt x="1141" y="760"/>
                  </a:cubicBezTo>
                  <a:close/>
                  <a:moveTo>
                    <a:pt x="1141" y="0"/>
                  </a:moveTo>
                  <a:cubicBezTo>
                    <a:pt x="507" y="0"/>
                    <a:pt x="1" y="507"/>
                    <a:pt x="1" y="1140"/>
                  </a:cubicBezTo>
                  <a:cubicBezTo>
                    <a:pt x="1" y="1742"/>
                    <a:pt x="507" y="2281"/>
                    <a:pt x="1141" y="2281"/>
                  </a:cubicBezTo>
                  <a:cubicBezTo>
                    <a:pt x="1774" y="2281"/>
                    <a:pt x="2281" y="1742"/>
                    <a:pt x="2281" y="1140"/>
                  </a:cubicBezTo>
                  <a:cubicBezTo>
                    <a:pt x="2281" y="507"/>
                    <a:pt x="1774"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8"/>
            <p:cNvSpPr/>
            <p:nvPr/>
          </p:nvSpPr>
          <p:spPr>
            <a:xfrm>
              <a:off x="1844525" y="3853275"/>
              <a:ext cx="714950" cy="652000"/>
            </a:xfrm>
            <a:custGeom>
              <a:avLst/>
              <a:gdLst/>
              <a:ahLst/>
              <a:cxnLst/>
              <a:rect l="l" t="t" r="r" b="b"/>
              <a:pathLst>
                <a:path w="28598" h="26080" extrusionOk="0">
                  <a:moveTo>
                    <a:pt x="14299" y="0"/>
                  </a:moveTo>
                  <a:cubicBezTo>
                    <a:pt x="10958" y="0"/>
                    <a:pt x="7617" y="1275"/>
                    <a:pt x="5068" y="3824"/>
                  </a:cubicBezTo>
                  <a:cubicBezTo>
                    <a:pt x="1" y="8923"/>
                    <a:pt x="1" y="17188"/>
                    <a:pt x="5068" y="22255"/>
                  </a:cubicBezTo>
                  <a:cubicBezTo>
                    <a:pt x="7617" y="24805"/>
                    <a:pt x="10958" y="26079"/>
                    <a:pt x="14299" y="26079"/>
                  </a:cubicBezTo>
                  <a:cubicBezTo>
                    <a:pt x="17640" y="26079"/>
                    <a:pt x="20981" y="24805"/>
                    <a:pt x="23531" y="22255"/>
                  </a:cubicBezTo>
                  <a:cubicBezTo>
                    <a:pt x="28598" y="17188"/>
                    <a:pt x="28598" y="8923"/>
                    <a:pt x="23531" y="3824"/>
                  </a:cubicBezTo>
                  <a:cubicBezTo>
                    <a:pt x="20981" y="1275"/>
                    <a:pt x="17640" y="0"/>
                    <a:pt x="1429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8"/>
            <p:cNvSpPr/>
            <p:nvPr/>
          </p:nvSpPr>
          <p:spPr>
            <a:xfrm>
              <a:off x="2081250" y="4037525"/>
              <a:ext cx="241500" cy="299300"/>
            </a:xfrm>
            <a:custGeom>
              <a:avLst/>
              <a:gdLst/>
              <a:ahLst/>
              <a:cxnLst/>
              <a:rect l="l" t="t" r="r" b="b"/>
              <a:pathLst>
                <a:path w="9660" h="11972" extrusionOk="0">
                  <a:moveTo>
                    <a:pt x="4814" y="1"/>
                  </a:moveTo>
                  <a:cubicBezTo>
                    <a:pt x="4820" y="1"/>
                    <a:pt x="4825" y="1"/>
                    <a:pt x="4830" y="1"/>
                  </a:cubicBezTo>
                  <a:lnTo>
                    <a:pt x="4830" y="1"/>
                  </a:lnTo>
                  <a:cubicBezTo>
                    <a:pt x="4835" y="1"/>
                    <a:pt x="4841" y="1"/>
                    <a:pt x="4846" y="1"/>
                  </a:cubicBezTo>
                  <a:close/>
                  <a:moveTo>
                    <a:pt x="4846" y="761"/>
                  </a:moveTo>
                  <a:cubicBezTo>
                    <a:pt x="6239" y="2376"/>
                    <a:pt x="7823" y="2598"/>
                    <a:pt x="8520" y="2598"/>
                  </a:cubicBezTo>
                  <a:cubicBezTo>
                    <a:pt x="8773" y="2598"/>
                    <a:pt x="8900" y="2566"/>
                    <a:pt x="8900" y="2566"/>
                  </a:cubicBezTo>
                  <a:lnTo>
                    <a:pt x="8900" y="5955"/>
                  </a:lnTo>
                  <a:cubicBezTo>
                    <a:pt x="8900" y="7792"/>
                    <a:pt x="7918" y="9470"/>
                    <a:pt x="6303" y="10357"/>
                  </a:cubicBezTo>
                  <a:lnTo>
                    <a:pt x="4846" y="11212"/>
                  </a:lnTo>
                  <a:lnTo>
                    <a:pt x="3358" y="10357"/>
                  </a:lnTo>
                  <a:cubicBezTo>
                    <a:pt x="1774" y="9470"/>
                    <a:pt x="761" y="7792"/>
                    <a:pt x="761" y="5955"/>
                  </a:cubicBezTo>
                  <a:lnTo>
                    <a:pt x="761" y="2566"/>
                  </a:lnTo>
                  <a:cubicBezTo>
                    <a:pt x="761" y="2566"/>
                    <a:pt x="919" y="2598"/>
                    <a:pt x="1204" y="2598"/>
                  </a:cubicBezTo>
                  <a:cubicBezTo>
                    <a:pt x="1901" y="2598"/>
                    <a:pt x="3421" y="2376"/>
                    <a:pt x="4846" y="761"/>
                  </a:cubicBezTo>
                  <a:close/>
                  <a:moveTo>
                    <a:pt x="4830" y="1"/>
                  </a:moveTo>
                  <a:cubicBezTo>
                    <a:pt x="4614" y="6"/>
                    <a:pt x="4400" y="100"/>
                    <a:pt x="4276" y="254"/>
                  </a:cubicBezTo>
                  <a:cubicBezTo>
                    <a:pt x="3041" y="1648"/>
                    <a:pt x="1837" y="1838"/>
                    <a:pt x="1204" y="1838"/>
                  </a:cubicBezTo>
                  <a:lnTo>
                    <a:pt x="919" y="1838"/>
                  </a:lnTo>
                  <a:cubicBezTo>
                    <a:pt x="856" y="1806"/>
                    <a:pt x="824" y="1806"/>
                    <a:pt x="761" y="1806"/>
                  </a:cubicBezTo>
                  <a:cubicBezTo>
                    <a:pt x="602" y="1806"/>
                    <a:pt x="412" y="1869"/>
                    <a:pt x="286" y="1996"/>
                  </a:cubicBezTo>
                  <a:cubicBezTo>
                    <a:pt x="96" y="2123"/>
                    <a:pt x="1" y="2344"/>
                    <a:pt x="1" y="2566"/>
                  </a:cubicBezTo>
                  <a:lnTo>
                    <a:pt x="1" y="5955"/>
                  </a:lnTo>
                  <a:cubicBezTo>
                    <a:pt x="1" y="8045"/>
                    <a:pt x="1141" y="10008"/>
                    <a:pt x="2977" y="11053"/>
                  </a:cubicBezTo>
                  <a:lnTo>
                    <a:pt x="4466" y="11877"/>
                  </a:lnTo>
                  <a:cubicBezTo>
                    <a:pt x="4593" y="11940"/>
                    <a:pt x="4719" y="11972"/>
                    <a:pt x="4846" y="11972"/>
                  </a:cubicBezTo>
                  <a:cubicBezTo>
                    <a:pt x="4973" y="11972"/>
                    <a:pt x="5099" y="11940"/>
                    <a:pt x="5194" y="11877"/>
                  </a:cubicBezTo>
                  <a:lnTo>
                    <a:pt x="6683" y="11053"/>
                  </a:lnTo>
                  <a:cubicBezTo>
                    <a:pt x="8520" y="10008"/>
                    <a:pt x="9660" y="8045"/>
                    <a:pt x="9660" y="5955"/>
                  </a:cubicBezTo>
                  <a:lnTo>
                    <a:pt x="9660" y="2566"/>
                  </a:lnTo>
                  <a:cubicBezTo>
                    <a:pt x="9660" y="2344"/>
                    <a:pt x="9565" y="2123"/>
                    <a:pt x="9375" y="1996"/>
                  </a:cubicBezTo>
                  <a:cubicBezTo>
                    <a:pt x="9248" y="1869"/>
                    <a:pt x="9090" y="1806"/>
                    <a:pt x="8900" y="1806"/>
                  </a:cubicBezTo>
                  <a:lnTo>
                    <a:pt x="8773" y="1806"/>
                  </a:lnTo>
                  <a:cubicBezTo>
                    <a:pt x="8773" y="1806"/>
                    <a:pt x="8678" y="1838"/>
                    <a:pt x="8520" y="1838"/>
                  </a:cubicBezTo>
                  <a:cubicBezTo>
                    <a:pt x="7981" y="1838"/>
                    <a:pt x="6619" y="1679"/>
                    <a:pt x="5416" y="254"/>
                  </a:cubicBezTo>
                  <a:cubicBezTo>
                    <a:pt x="5261" y="100"/>
                    <a:pt x="5046" y="6"/>
                    <a:pt x="48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8"/>
            <p:cNvSpPr/>
            <p:nvPr/>
          </p:nvSpPr>
          <p:spPr>
            <a:xfrm>
              <a:off x="2192875" y="4042275"/>
              <a:ext cx="19025" cy="288225"/>
            </a:xfrm>
            <a:custGeom>
              <a:avLst/>
              <a:gdLst/>
              <a:ahLst/>
              <a:cxnLst/>
              <a:rect l="l" t="t" r="r" b="b"/>
              <a:pathLst>
                <a:path w="761" h="11529" extrusionOk="0">
                  <a:moveTo>
                    <a:pt x="381" y="1"/>
                  </a:moveTo>
                  <a:cubicBezTo>
                    <a:pt x="159" y="1"/>
                    <a:pt x="1" y="159"/>
                    <a:pt x="1" y="381"/>
                  </a:cubicBezTo>
                  <a:lnTo>
                    <a:pt x="1" y="11148"/>
                  </a:lnTo>
                  <a:cubicBezTo>
                    <a:pt x="1" y="11370"/>
                    <a:pt x="159" y="11528"/>
                    <a:pt x="381" y="11528"/>
                  </a:cubicBezTo>
                  <a:cubicBezTo>
                    <a:pt x="571" y="11528"/>
                    <a:pt x="761" y="11370"/>
                    <a:pt x="761" y="11148"/>
                  </a:cubicBezTo>
                  <a:lnTo>
                    <a:pt x="761" y="381"/>
                  </a:lnTo>
                  <a:cubicBezTo>
                    <a:pt x="761" y="159"/>
                    <a:pt x="571" y="1"/>
                    <a:pt x="3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8"/>
            <p:cNvSpPr/>
            <p:nvPr/>
          </p:nvSpPr>
          <p:spPr>
            <a:xfrm>
              <a:off x="1844525" y="2912700"/>
              <a:ext cx="714950" cy="652000"/>
            </a:xfrm>
            <a:custGeom>
              <a:avLst/>
              <a:gdLst/>
              <a:ahLst/>
              <a:cxnLst/>
              <a:rect l="l" t="t" r="r" b="b"/>
              <a:pathLst>
                <a:path w="28598" h="26080" extrusionOk="0">
                  <a:moveTo>
                    <a:pt x="14299" y="0"/>
                  </a:moveTo>
                  <a:cubicBezTo>
                    <a:pt x="10958" y="0"/>
                    <a:pt x="7617" y="1275"/>
                    <a:pt x="5068" y="3824"/>
                  </a:cubicBezTo>
                  <a:cubicBezTo>
                    <a:pt x="1" y="8923"/>
                    <a:pt x="1" y="17157"/>
                    <a:pt x="5068" y="22256"/>
                  </a:cubicBezTo>
                  <a:cubicBezTo>
                    <a:pt x="7617" y="24805"/>
                    <a:pt x="10958" y="26080"/>
                    <a:pt x="14299" y="26080"/>
                  </a:cubicBezTo>
                  <a:cubicBezTo>
                    <a:pt x="17640" y="26080"/>
                    <a:pt x="20981" y="24805"/>
                    <a:pt x="23531" y="22256"/>
                  </a:cubicBezTo>
                  <a:cubicBezTo>
                    <a:pt x="28598" y="17157"/>
                    <a:pt x="28598" y="8923"/>
                    <a:pt x="23531" y="3824"/>
                  </a:cubicBezTo>
                  <a:cubicBezTo>
                    <a:pt x="20981" y="1275"/>
                    <a:pt x="17640" y="0"/>
                    <a:pt x="1429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8"/>
            <p:cNvSpPr/>
            <p:nvPr/>
          </p:nvSpPr>
          <p:spPr>
            <a:xfrm>
              <a:off x="2255425" y="3324400"/>
              <a:ext cx="77625" cy="76625"/>
            </a:xfrm>
            <a:custGeom>
              <a:avLst/>
              <a:gdLst/>
              <a:ahLst/>
              <a:cxnLst/>
              <a:rect l="l" t="t" r="r" b="b"/>
              <a:pathLst>
                <a:path w="3105" h="3065" extrusionOk="0">
                  <a:moveTo>
                    <a:pt x="397" y="0"/>
                  </a:moveTo>
                  <a:cubicBezTo>
                    <a:pt x="302" y="0"/>
                    <a:pt x="207" y="40"/>
                    <a:pt x="127" y="119"/>
                  </a:cubicBezTo>
                  <a:cubicBezTo>
                    <a:pt x="1" y="277"/>
                    <a:pt x="1" y="499"/>
                    <a:pt x="127" y="657"/>
                  </a:cubicBezTo>
                  <a:lnTo>
                    <a:pt x="2408" y="2938"/>
                  </a:lnTo>
                  <a:cubicBezTo>
                    <a:pt x="2503" y="3033"/>
                    <a:pt x="2598" y="3064"/>
                    <a:pt x="2693" y="3064"/>
                  </a:cubicBezTo>
                  <a:cubicBezTo>
                    <a:pt x="2788" y="3064"/>
                    <a:pt x="2883" y="3001"/>
                    <a:pt x="2946" y="2938"/>
                  </a:cubicBezTo>
                  <a:cubicBezTo>
                    <a:pt x="3104" y="2779"/>
                    <a:pt x="3104" y="2557"/>
                    <a:pt x="2946" y="2399"/>
                  </a:cubicBezTo>
                  <a:lnTo>
                    <a:pt x="666" y="119"/>
                  </a:lnTo>
                  <a:cubicBezTo>
                    <a:pt x="587" y="40"/>
                    <a:pt x="492" y="0"/>
                    <a:pt x="3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8"/>
            <p:cNvSpPr/>
            <p:nvPr/>
          </p:nvSpPr>
          <p:spPr>
            <a:xfrm>
              <a:off x="2070950" y="3324400"/>
              <a:ext cx="78425" cy="76625"/>
            </a:xfrm>
            <a:custGeom>
              <a:avLst/>
              <a:gdLst/>
              <a:ahLst/>
              <a:cxnLst/>
              <a:rect l="l" t="t" r="r" b="b"/>
              <a:pathLst>
                <a:path w="3137" h="3065" extrusionOk="0">
                  <a:moveTo>
                    <a:pt x="2709" y="0"/>
                  </a:moveTo>
                  <a:cubicBezTo>
                    <a:pt x="2614" y="0"/>
                    <a:pt x="2519" y="40"/>
                    <a:pt x="2439" y="119"/>
                  </a:cubicBezTo>
                  <a:lnTo>
                    <a:pt x="159" y="2399"/>
                  </a:lnTo>
                  <a:cubicBezTo>
                    <a:pt x="1" y="2557"/>
                    <a:pt x="1" y="2779"/>
                    <a:pt x="159" y="2938"/>
                  </a:cubicBezTo>
                  <a:cubicBezTo>
                    <a:pt x="223" y="3033"/>
                    <a:pt x="318" y="3064"/>
                    <a:pt x="413" y="3064"/>
                  </a:cubicBezTo>
                  <a:cubicBezTo>
                    <a:pt x="508" y="3064"/>
                    <a:pt x="603" y="3001"/>
                    <a:pt x="698" y="2938"/>
                  </a:cubicBezTo>
                  <a:lnTo>
                    <a:pt x="2978" y="657"/>
                  </a:lnTo>
                  <a:cubicBezTo>
                    <a:pt x="3136" y="499"/>
                    <a:pt x="3136" y="277"/>
                    <a:pt x="2978" y="119"/>
                  </a:cubicBezTo>
                  <a:cubicBezTo>
                    <a:pt x="2899" y="40"/>
                    <a:pt x="2804" y="0"/>
                    <a:pt x="27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8"/>
            <p:cNvSpPr/>
            <p:nvPr/>
          </p:nvSpPr>
          <p:spPr>
            <a:xfrm>
              <a:off x="2064625" y="3229600"/>
              <a:ext cx="275550" cy="114425"/>
            </a:xfrm>
            <a:custGeom>
              <a:avLst/>
              <a:gdLst/>
              <a:ahLst/>
              <a:cxnLst/>
              <a:rect l="l" t="t" r="r" b="b"/>
              <a:pathLst>
                <a:path w="11022" h="4577" extrusionOk="0">
                  <a:moveTo>
                    <a:pt x="414" y="1"/>
                  </a:moveTo>
                  <a:cubicBezTo>
                    <a:pt x="307" y="1"/>
                    <a:pt x="201" y="50"/>
                    <a:pt x="127" y="142"/>
                  </a:cubicBezTo>
                  <a:cubicBezTo>
                    <a:pt x="1" y="301"/>
                    <a:pt x="32" y="554"/>
                    <a:pt x="191" y="681"/>
                  </a:cubicBezTo>
                  <a:lnTo>
                    <a:pt x="5258" y="4481"/>
                  </a:lnTo>
                  <a:cubicBezTo>
                    <a:pt x="5321" y="4544"/>
                    <a:pt x="5384" y="4576"/>
                    <a:pt x="5479" y="4576"/>
                  </a:cubicBezTo>
                  <a:cubicBezTo>
                    <a:pt x="5543" y="4576"/>
                    <a:pt x="5638" y="4544"/>
                    <a:pt x="5701" y="4481"/>
                  </a:cubicBezTo>
                  <a:lnTo>
                    <a:pt x="10800" y="681"/>
                  </a:lnTo>
                  <a:cubicBezTo>
                    <a:pt x="10990" y="554"/>
                    <a:pt x="11021" y="301"/>
                    <a:pt x="10895" y="142"/>
                  </a:cubicBezTo>
                  <a:cubicBezTo>
                    <a:pt x="10821" y="50"/>
                    <a:pt x="10704" y="1"/>
                    <a:pt x="10588" y="1"/>
                  </a:cubicBezTo>
                  <a:cubicBezTo>
                    <a:pt x="10505" y="1"/>
                    <a:pt x="10422" y="26"/>
                    <a:pt x="10356" y="79"/>
                  </a:cubicBezTo>
                  <a:lnTo>
                    <a:pt x="5479" y="3721"/>
                  </a:lnTo>
                  <a:lnTo>
                    <a:pt x="634" y="79"/>
                  </a:lnTo>
                  <a:cubicBezTo>
                    <a:pt x="568" y="26"/>
                    <a:pt x="491" y="1"/>
                    <a:pt x="4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8"/>
            <p:cNvSpPr/>
            <p:nvPr/>
          </p:nvSpPr>
          <p:spPr>
            <a:xfrm>
              <a:off x="2092325" y="3046300"/>
              <a:ext cx="219350" cy="220125"/>
            </a:xfrm>
            <a:custGeom>
              <a:avLst/>
              <a:gdLst/>
              <a:ahLst/>
              <a:cxnLst/>
              <a:rect l="l" t="t" r="r" b="b"/>
              <a:pathLst>
                <a:path w="8774" h="8805" extrusionOk="0">
                  <a:moveTo>
                    <a:pt x="413" y="1"/>
                  </a:moveTo>
                  <a:cubicBezTo>
                    <a:pt x="191" y="1"/>
                    <a:pt x="1" y="159"/>
                    <a:pt x="1" y="381"/>
                  </a:cubicBezTo>
                  <a:lnTo>
                    <a:pt x="1" y="8424"/>
                  </a:lnTo>
                  <a:cubicBezTo>
                    <a:pt x="1" y="8646"/>
                    <a:pt x="191" y="8804"/>
                    <a:pt x="413" y="8804"/>
                  </a:cubicBezTo>
                  <a:cubicBezTo>
                    <a:pt x="634" y="8804"/>
                    <a:pt x="793" y="8646"/>
                    <a:pt x="793" y="8424"/>
                  </a:cubicBezTo>
                  <a:lnTo>
                    <a:pt x="793" y="761"/>
                  </a:lnTo>
                  <a:lnTo>
                    <a:pt x="7982" y="761"/>
                  </a:lnTo>
                  <a:lnTo>
                    <a:pt x="7982" y="8393"/>
                  </a:lnTo>
                  <a:cubicBezTo>
                    <a:pt x="7982" y="8614"/>
                    <a:pt x="8172" y="8804"/>
                    <a:pt x="8393" y="8804"/>
                  </a:cubicBezTo>
                  <a:cubicBezTo>
                    <a:pt x="8583" y="8804"/>
                    <a:pt x="8773" y="8614"/>
                    <a:pt x="8773" y="8393"/>
                  </a:cubicBezTo>
                  <a:lnTo>
                    <a:pt x="8773" y="381"/>
                  </a:lnTo>
                  <a:cubicBezTo>
                    <a:pt x="8773" y="159"/>
                    <a:pt x="8583" y="1"/>
                    <a:pt x="83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8"/>
            <p:cNvSpPr/>
            <p:nvPr/>
          </p:nvSpPr>
          <p:spPr>
            <a:xfrm>
              <a:off x="2062250" y="3165850"/>
              <a:ext cx="279500" cy="244675"/>
            </a:xfrm>
            <a:custGeom>
              <a:avLst/>
              <a:gdLst/>
              <a:ahLst/>
              <a:cxnLst/>
              <a:rect l="l" t="t" r="r" b="b"/>
              <a:pathLst>
                <a:path w="11180" h="9787" extrusionOk="0">
                  <a:moveTo>
                    <a:pt x="2027" y="1"/>
                  </a:moveTo>
                  <a:lnTo>
                    <a:pt x="286" y="1299"/>
                  </a:lnTo>
                  <a:cubicBezTo>
                    <a:pt x="254" y="1331"/>
                    <a:pt x="222" y="1362"/>
                    <a:pt x="191" y="1426"/>
                  </a:cubicBezTo>
                  <a:cubicBezTo>
                    <a:pt x="64" y="1552"/>
                    <a:pt x="1" y="1711"/>
                    <a:pt x="1" y="1901"/>
                  </a:cubicBezTo>
                  <a:lnTo>
                    <a:pt x="1" y="8995"/>
                  </a:lnTo>
                  <a:cubicBezTo>
                    <a:pt x="1" y="9438"/>
                    <a:pt x="349" y="9786"/>
                    <a:pt x="761" y="9786"/>
                  </a:cubicBezTo>
                  <a:lnTo>
                    <a:pt x="10420" y="9786"/>
                  </a:lnTo>
                  <a:cubicBezTo>
                    <a:pt x="10831" y="9786"/>
                    <a:pt x="11180" y="9438"/>
                    <a:pt x="11180" y="8995"/>
                  </a:cubicBezTo>
                  <a:lnTo>
                    <a:pt x="11180" y="1901"/>
                  </a:lnTo>
                  <a:cubicBezTo>
                    <a:pt x="11180" y="1711"/>
                    <a:pt x="11116" y="1552"/>
                    <a:pt x="11021" y="1426"/>
                  </a:cubicBezTo>
                  <a:cubicBezTo>
                    <a:pt x="10990" y="1362"/>
                    <a:pt x="10958" y="1331"/>
                    <a:pt x="10895" y="1299"/>
                  </a:cubicBezTo>
                  <a:lnTo>
                    <a:pt x="9185" y="1"/>
                  </a:lnTo>
                  <a:lnTo>
                    <a:pt x="9185" y="951"/>
                  </a:lnTo>
                  <a:lnTo>
                    <a:pt x="9406" y="1141"/>
                  </a:lnTo>
                  <a:lnTo>
                    <a:pt x="10420" y="1901"/>
                  </a:lnTo>
                  <a:lnTo>
                    <a:pt x="10420" y="8995"/>
                  </a:lnTo>
                  <a:lnTo>
                    <a:pt x="761" y="8995"/>
                  </a:lnTo>
                  <a:lnTo>
                    <a:pt x="761" y="1901"/>
                  </a:lnTo>
                  <a:lnTo>
                    <a:pt x="1774" y="1141"/>
                  </a:lnTo>
                  <a:lnTo>
                    <a:pt x="2027" y="951"/>
                  </a:lnTo>
                  <a:lnTo>
                    <a:pt x="20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8"/>
            <p:cNvSpPr/>
            <p:nvPr/>
          </p:nvSpPr>
          <p:spPr>
            <a:xfrm>
              <a:off x="2134300" y="3089050"/>
              <a:ext cx="140950" cy="19025"/>
            </a:xfrm>
            <a:custGeom>
              <a:avLst/>
              <a:gdLst/>
              <a:ahLst/>
              <a:cxnLst/>
              <a:rect l="l" t="t" r="r" b="b"/>
              <a:pathLst>
                <a:path w="5638" h="761" extrusionOk="0">
                  <a:moveTo>
                    <a:pt x="380" y="1"/>
                  </a:moveTo>
                  <a:cubicBezTo>
                    <a:pt x="190" y="1"/>
                    <a:pt x="0" y="159"/>
                    <a:pt x="0" y="381"/>
                  </a:cubicBezTo>
                  <a:cubicBezTo>
                    <a:pt x="0" y="602"/>
                    <a:pt x="190" y="761"/>
                    <a:pt x="380" y="761"/>
                  </a:cubicBezTo>
                  <a:lnTo>
                    <a:pt x="5257" y="761"/>
                  </a:lnTo>
                  <a:cubicBezTo>
                    <a:pt x="5448" y="761"/>
                    <a:pt x="5638" y="602"/>
                    <a:pt x="5638" y="381"/>
                  </a:cubicBezTo>
                  <a:cubicBezTo>
                    <a:pt x="5638" y="159"/>
                    <a:pt x="5448" y="1"/>
                    <a:pt x="5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8"/>
            <p:cNvSpPr/>
            <p:nvPr/>
          </p:nvSpPr>
          <p:spPr>
            <a:xfrm>
              <a:off x="2134300" y="3131800"/>
              <a:ext cx="140950" cy="19025"/>
            </a:xfrm>
            <a:custGeom>
              <a:avLst/>
              <a:gdLst/>
              <a:ahLst/>
              <a:cxnLst/>
              <a:rect l="l" t="t" r="r" b="b"/>
              <a:pathLst>
                <a:path w="5638" h="761" extrusionOk="0">
                  <a:moveTo>
                    <a:pt x="380" y="1"/>
                  </a:moveTo>
                  <a:cubicBezTo>
                    <a:pt x="190" y="1"/>
                    <a:pt x="0" y="191"/>
                    <a:pt x="0" y="381"/>
                  </a:cubicBezTo>
                  <a:cubicBezTo>
                    <a:pt x="0" y="602"/>
                    <a:pt x="190" y="761"/>
                    <a:pt x="380" y="761"/>
                  </a:cubicBezTo>
                  <a:lnTo>
                    <a:pt x="5257" y="761"/>
                  </a:lnTo>
                  <a:cubicBezTo>
                    <a:pt x="5448" y="761"/>
                    <a:pt x="5638" y="602"/>
                    <a:pt x="5638" y="381"/>
                  </a:cubicBezTo>
                  <a:cubicBezTo>
                    <a:pt x="5638" y="191"/>
                    <a:pt x="5448" y="1"/>
                    <a:pt x="5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8"/>
            <p:cNvSpPr/>
            <p:nvPr/>
          </p:nvSpPr>
          <p:spPr>
            <a:xfrm>
              <a:off x="2134300" y="3174550"/>
              <a:ext cx="140950" cy="19025"/>
            </a:xfrm>
            <a:custGeom>
              <a:avLst/>
              <a:gdLst/>
              <a:ahLst/>
              <a:cxnLst/>
              <a:rect l="l" t="t" r="r" b="b"/>
              <a:pathLst>
                <a:path w="5638" h="761" extrusionOk="0">
                  <a:moveTo>
                    <a:pt x="380" y="1"/>
                  </a:moveTo>
                  <a:cubicBezTo>
                    <a:pt x="190" y="1"/>
                    <a:pt x="0" y="191"/>
                    <a:pt x="0" y="381"/>
                  </a:cubicBezTo>
                  <a:cubicBezTo>
                    <a:pt x="0" y="603"/>
                    <a:pt x="190" y="761"/>
                    <a:pt x="380" y="761"/>
                  </a:cubicBezTo>
                  <a:lnTo>
                    <a:pt x="5257" y="761"/>
                  </a:lnTo>
                  <a:cubicBezTo>
                    <a:pt x="5448" y="761"/>
                    <a:pt x="5638" y="603"/>
                    <a:pt x="5638" y="381"/>
                  </a:cubicBezTo>
                  <a:cubicBezTo>
                    <a:pt x="5638" y="191"/>
                    <a:pt x="5448" y="1"/>
                    <a:pt x="5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8"/>
            <p:cNvSpPr/>
            <p:nvPr/>
          </p:nvSpPr>
          <p:spPr>
            <a:xfrm>
              <a:off x="2134300" y="3217325"/>
              <a:ext cx="140950" cy="19025"/>
            </a:xfrm>
            <a:custGeom>
              <a:avLst/>
              <a:gdLst/>
              <a:ahLst/>
              <a:cxnLst/>
              <a:rect l="l" t="t" r="r" b="b"/>
              <a:pathLst>
                <a:path w="5638" h="761" extrusionOk="0">
                  <a:moveTo>
                    <a:pt x="380" y="0"/>
                  </a:moveTo>
                  <a:cubicBezTo>
                    <a:pt x="190" y="0"/>
                    <a:pt x="0" y="190"/>
                    <a:pt x="0" y="380"/>
                  </a:cubicBezTo>
                  <a:cubicBezTo>
                    <a:pt x="0" y="602"/>
                    <a:pt x="190" y="760"/>
                    <a:pt x="380" y="760"/>
                  </a:cubicBezTo>
                  <a:lnTo>
                    <a:pt x="5257" y="760"/>
                  </a:lnTo>
                  <a:cubicBezTo>
                    <a:pt x="5448" y="760"/>
                    <a:pt x="5638" y="602"/>
                    <a:pt x="5638" y="380"/>
                  </a:cubicBezTo>
                  <a:cubicBezTo>
                    <a:pt x="5638" y="190"/>
                    <a:pt x="5448" y="0"/>
                    <a:pt x="52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7" name="Google Shape;2417;p28"/>
          <p:cNvSpPr txBox="1"/>
          <p:nvPr/>
        </p:nvSpPr>
        <p:spPr>
          <a:xfrm>
            <a:off x="876798" y="2164755"/>
            <a:ext cx="3638525" cy="96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300" dirty="0">
                <a:solidFill>
                  <a:schemeClr val="accent5">
                    <a:lumMod val="50000"/>
                  </a:schemeClr>
                </a:solidFill>
                <a:latin typeface="Fira Sans Medium"/>
                <a:ea typeface="Fira Sans Medium"/>
                <a:cs typeface="Fira Sans Medium"/>
                <a:sym typeface="Fira Sans Medium"/>
              </a:rPr>
              <a:t>Mô hình và sơ đồ</a:t>
            </a:r>
            <a:endParaRPr sz="3300" dirty="0">
              <a:solidFill>
                <a:schemeClr val="accent5">
                  <a:lumMod val="50000"/>
                </a:schemeClr>
              </a:solidFill>
              <a:latin typeface="Fira Sans Medium"/>
              <a:ea typeface="Fira Sans Medium"/>
              <a:cs typeface="Fira Sans Medium"/>
              <a:sym typeface="Fira Sans Medium"/>
            </a:endParaRPr>
          </a:p>
        </p:txBody>
      </p:sp>
      <p:sp>
        <p:nvSpPr>
          <p:cNvPr id="2" name="Google Shape;758;p36">
            <a:extLst>
              <a:ext uri="{FF2B5EF4-FFF2-40B4-BE49-F238E27FC236}">
                <a16:creationId xmlns:a16="http://schemas.microsoft.com/office/drawing/2014/main" id="{8ACA064F-6FD2-3590-1CB3-477D6362085B}"/>
              </a:ext>
            </a:extLst>
          </p:cNvPr>
          <p:cNvSpPr txBox="1">
            <a:spLocks/>
          </p:cNvSpPr>
          <p:nvPr/>
        </p:nvSpPr>
        <p:spPr>
          <a:xfrm>
            <a:off x="520750" y="774551"/>
            <a:ext cx="2085483" cy="191425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6000" b="1" dirty="0">
                <a:solidFill>
                  <a:srgbClr val="0070C0"/>
                </a:solidFill>
                <a:latin typeface="Microsoft Tai Le" panose="020B0502040204020203" pitchFamily="34" charset="0"/>
                <a:cs typeface="Microsoft Tai Le" panose="020B0502040204020203" pitchFamily="34" charset="0"/>
              </a:rPr>
              <a:t>02</a:t>
            </a:r>
            <a:r>
              <a:rPr lang="en" b="1" dirty="0"/>
              <a:t> 	 </a:t>
            </a:r>
            <a:r>
              <a:rPr lang="en"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fill="hold" grpId="1" nodeType="withEffect">
                                  <p:stCondLst>
                                    <p:cond delay="200"/>
                                  </p:stCondLst>
                                  <p:childTnLst>
                                    <p:animScale>
                                      <p:cBhvr>
                                        <p:cTn id="9" dur="10" fill="hold"/>
                                        <p:tgtEl>
                                          <p:spTgt spid="2"/>
                                        </p:tgtEl>
                                      </p:cBhvr>
                                      <p:by x="125000" y="125000"/>
                                    </p:animScale>
                                  </p:childTnLst>
                                </p:cTn>
                              </p:par>
                              <p:par>
                                <p:cTn id="10" presetID="6" presetClass="emph" presetSubtype="0" decel="100000" fill="hold" grpId="2" nodeType="withEffect">
                                  <p:stCondLst>
                                    <p:cond delay="200"/>
                                  </p:stCondLst>
                                  <p:childTnLst>
                                    <p:animScale>
                                      <p:cBhvr>
                                        <p:cTn id="11" dur="750" fill="hold"/>
                                        <p:tgtEl>
                                          <p:spTgt spid="2"/>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0250" y="50419"/>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accent5">
                    <a:lumMod val="50000"/>
                  </a:schemeClr>
                </a:solidFill>
                <a:latin typeface="Fira Sans Medium"/>
                <a:ea typeface="Fira Sans Medium"/>
                <a:cs typeface="Fira Sans Medium"/>
                <a:sym typeface="Fira Sans Medium"/>
              </a:rPr>
              <a:t>Sơ đồ Use Case</a:t>
            </a:r>
            <a:endParaRPr sz="2800" dirty="0">
              <a:solidFill>
                <a:schemeClr val="accent5">
                  <a:lumMod val="50000"/>
                </a:schemeClr>
              </a:solidFill>
              <a:latin typeface="Fira Sans Medium"/>
              <a:ea typeface="Fira Sans Medium"/>
              <a:cs typeface="Fira Sans Medium"/>
              <a:sym typeface="Fira Sans Medium"/>
            </a:endParaRPr>
          </a:p>
        </p:txBody>
      </p:sp>
      <p:pic>
        <p:nvPicPr>
          <p:cNvPr id="3" name="Picture 2">
            <a:extLst>
              <a:ext uri="{FF2B5EF4-FFF2-40B4-BE49-F238E27FC236}">
                <a16:creationId xmlns:a16="http://schemas.microsoft.com/office/drawing/2014/main" id="{F70C1F07-3366-7B53-1AFD-F7D7E1BFDF39}"/>
              </a:ext>
            </a:extLst>
          </p:cNvPr>
          <p:cNvPicPr>
            <a:picLocks noChangeAspect="1"/>
          </p:cNvPicPr>
          <p:nvPr/>
        </p:nvPicPr>
        <p:blipFill>
          <a:blip r:embed="rId3"/>
          <a:stretch>
            <a:fillRect/>
          </a:stretch>
        </p:blipFill>
        <p:spPr>
          <a:xfrm>
            <a:off x="748261" y="656215"/>
            <a:ext cx="7647478" cy="4487285"/>
          </a:xfrm>
          <a:prstGeom prst="rect">
            <a:avLst/>
          </a:prstGeom>
        </p:spPr>
      </p:pic>
      <p:sp>
        <p:nvSpPr>
          <p:cNvPr id="4" name="Rectangle 3">
            <a:extLst>
              <a:ext uri="{FF2B5EF4-FFF2-40B4-BE49-F238E27FC236}">
                <a16:creationId xmlns:a16="http://schemas.microsoft.com/office/drawing/2014/main" id="{B6EEBA9C-9835-BD89-F4DA-39D878D127FB}"/>
              </a:ext>
            </a:extLst>
          </p:cNvPr>
          <p:cNvSpPr/>
          <p:nvPr/>
        </p:nvSpPr>
        <p:spPr>
          <a:xfrm>
            <a:off x="2130014" y="656216"/>
            <a:ext cx="4647304" cy="4356848"/>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2" name="Google Shape;1686;p20">
            <a:extLst>
              <a:ext uri="{FF2B5EF4-FFF2-40B4-BE49-F238E27FC236}">
                <a16:creationId xmlns:a16="http://schemas.microsoft.com/office/drawing/2014/main" id="{5711511A-5221-A79E-6C83-14362E65DEAD}"/>
              </a:ext>
            </a:extLst>
          </p:cNvPr>
          <p:cNvSpPr txBox="1"/>
          <p:nvPr/>
        </p:nvSpPr>
        <p:spPr>
          <a:xfrm>
            <a:off x="710250" y="50419"/>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accent5">
                    <a:lumMod val="50000"/>
                  </a:schemeClr>
                </a:solidFill>
                <a:latin typeface="Fira Sans Medium"/>
                <a:ea typeface="Fira Sans Medium"/>
                <a:cs typeface="Fira Sans Medium"/>
                <a:sym typeface="Fira Sans Medium"/>
              </a:rPr>
              <a:t>Sơ đồ hoạt động</a:t>
            </a:r>
            <a:endParaRPr sz="2800" dirty="0">
              <a:solidFill>
                <a:schemeClr val="accent5">
                  <a:lumMod val="50000"/>
                </a:schemeClr>
              </a:solidFill>
              <a:latin typeface="Fira Sans Medium"/>
              <a:ea typeface="Fira Sans Medium"/>
              <a:cs typeface="Fira Sans Medium"/>
              <a:sym typeface="Fira Sans Medium"/>
            </a:endParaRPr>
          </a:p>
        </p:txBody>
      </p:sp>
      <p:pic>
        <p:nvPicPr>
          <p:cNvPr id="6" name="Picture 5">
            <a:extLst>
              <a:ext uri="{FF2B5EF4-FFF2-40B4-BE49-F238E27FC236}">
                <a16:creationId xmlns:a16="http://schemas.microsoft.com/office/drawing/2014/main" id="{C11A96BE-975F-446D-74CA-077E1C60E79C}"/>
              </a:ext>
            </a:extLst>
          </p:cNvPr>
          <p:cNvPicPr>
            <a:picLocks noChangeAspect="1"/>
          </p:cNvPicPr>
          <p:nvPr/>
        </p:nvPicPr>
        <p:blipFill>
          <a:blip r:embed="rId3"/>
          <a:stretch>
            <a:fillRect/>
          </a:stretch>
        </p:blipFill>
        <p:spPr>
          <a:xfrm>
            <a:off x="0" y="531619"/>
            <a:ext cx="9144000" cy="4271711"/>
          </a:xfrm>
          <a:prstGeom prst="rect">
            <a:avLst/>
          </a:prstGeom>
        </p:spPr>
      </p:pic>
      <p:sp>
        <p:nvSpPr>
          <p:cNvPr id="7" name="TextBox 6">
            <a:extLst>
              <a:ext uri="{FF2B5EF4-FFF2-40B4-BE49-F238E27FC236}">
                <a16:creationId xmlns:a16="http://schemas.microsoft.com/office/drawing/2014/main" id="{2A9ECAE1-D6EA-232B-59AF-449D72549B70}"/>
              </a:ext>
            </a:extLst>
          </p:cNvPr>
          <p:cNvSpPr txBox="1"/>
          <p:nvPr/>
        </p:nvSpPr>
        <p:spPr>
          <a:xfrm>
            <a:off x="0" y="4803330"/>
            <a:ext cx="9144000" cy="307777"/>
          </a:xfrm>
          <a:prstGeom prst="rect">
            <a:avLst/>
          </a:prstGeom>
          <a:noFill/>
        </p:spPr>
        <p:txBody>
          <a:bodyPr wrap="square" rtlCol="0">
            <a:spAutoFit/>
          </a:bodyPr>
          <a:lstStyle/>
          <a:p>
            <a:pPr algn="ctr"/>
            <a:r>
              <a:rPr lang="en-US" b="1" dirty="0"/>
              <a:t>Sơ đồ hoạt động tổng quát</a:t>
            </a:r>
          </a:p>
        </p:txBody>
      </p:sp>
    </p:spTree>
  </p:cSld>
  <p:clrMapOvr>
    <a:masterClrMapping/>
  </p:clrMapOvr>
</p:sld>
</file>

<file path=ppt/theme/theme1.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857</Words>
  <Application>Microsoft Office PowerPoint</Application>
  <PresentationFormat>On-screen Show (16:9)</PresentationFormat>
  <Paragraphs>81</Paragraphs>
  <Slides>20</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Lato Light</vt:lpstr>
      <vt:lpstr>Fira Sans Extra Condensed Medium</vt:lpstr>
      <vt:lpstr>Times New Roman</vt:lpstr>
      <vt:lpstr>Fira Sans Medium</vt:lpstr>
      <vt:lpstr>Fira Sans Extra Condensed SemiBold</vt:lpstr>
      <vt:lpstr>Wingdings</vt:lpstr>
      <vt:lpstr>Arial</vt:lpstr>
      <vt:lpstr>Fira Sans</vt:lpstr>
      <vt:lpstr>Microsoft Tai Le</vt:lpstr>
      <vt:lpstr>Technology Infographics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Lâm Oanh Đi Thạch</cp:lastModifiedBy>
  <cp:revision>3</cp:revision>
  <dcterms:modified xsi:type="dcterms:W3CDTF">2024-10-27T14:36:48Z</dcterms:modified>
</cp:coreProperties>
</file>